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14"/>
  </p:notesMasterIdLst>
  <p:sldIdLst>
    <p:sldId id="256" r:id="rId2"/>
    <p:sldId id="291" r:id="rId3"/>
    <p:sldId id="285" r:id="rId4"/>
    <p:sldId id="257" r:id="rId5"/>
    <p:sldId id="293" r:id="rId6"/>
    <p:sldId id="287" r:id="rId7"/>
    <p:sldId id="292" r:id="rId8"/>
    <p:sldId id="288" r:id="rId9"/>
    <p:sldId id="289" r:id="rId10"/>
    <p:sldId id="290" r:id="rId11"/>
    <p:sldId id="286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17407-A994-4E79-B197-28DA1EF0067E}" v="69" dt="2024-04-21T13:13:0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3103" autoAdjust="0"/>
  </p:normalViewPr>
  <p:slideViewPr>
    <p:cSldViewPr snapToGrid="0">
      <p:cViewPr varScale="1">
        <p:scale>
          <a:sx n="61" d="100"/>
          <a:sy n="61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Borg" userId="94444bb0394aee61" providerId="LiveId" clId="{E7717407-A994-4E79-B197-28DA1EF0067E}"/>
    <pc:docChg chg="custSel addSld modSld">
      <pc:chgData name="Duncan Borg" userId="94444bb0394aee61" providerId="LiveId" clId="{E7717407-A994-4E79-B197-28DA1EF0067E}" dt="2024-04-21T13:14:25.799" v="78" actId="14100"/>
      <pc:docMkLst>
        <pc:docMk/>
      </pc:docMkLst>
      <pc:sldChg chg="addSp delSp modSp mod modAnim">
        <pc:chgData name="Duncan Borg" userId="94444bb0394aee61" providerId="LiveId" clId="{E7717407-A994-4E79-B197-28DA1EF0067E}" dt="2024-04-21T13:14:25.799" v="78" actId="14100"/>
        <pc:sldMkLst>
          <pc:docMk/>
          <pc:sldMk cId="3274416034" sldId="284"/>
        </pc:sldMkLst>
        <pc:spChg chg="mod">
          <ac:chgData name="Duncan Borg" userId="94444bb0394aee61" providerId="LiveId" clId="{E7717407-A994-4E79-B197-28DA1EF0067E}" dt="2024-04-21T13:13:04.357" v="72" actId="20577"/>
          <ac:spMkLst>
            <pc:docMk/>
            <pc:sldMk cId="3274416034" sldId="284"/>
            <ac:spMk id="3" creationId="{00000000-0000-0000-0000-000000000000}"/>
          </ac:spMkLst>
        </pc:spChg>
        <pc:picChg chg="del mod">
          <ac:chgData name="Duncan Borg" userId="94444bb0394aee61" providerId="LiveId" clId="{E7717407-A994-4E79-B197-28DA1EF0067E}" dt="2024-04-21T13:13:07.294" v="73" actId="478"/>
          <ac:picMkLst>
            <pc:docMk/>
            <pc:sldMk cId="3274416034" sldId="284"/>
            <ac:picMk id="4" creationId="{E16F3A51-6524-4FFA-88CD-ACA0FB18E4BD}"/>
          </ac:picMkLst>
        </pc:picChg>
        <pc:picChg chg="add mod">
          <ac:chgData name="Duncan Borg" userId="94444bb0394aee61" providerId="LiveId" clId="{E7717407-A994-4E79-B197-28DA1EF0067E}" dt="2024-04-21T13:14:25.799" v="78" actId="14100"/>
          <ac:picMkLst>
            <pc:docMk/>
            <pc:sldMk cId="3274416034" sldId="284"/>
            <ac:picMk id="7" creationId="{5617DC0C-ADC7-1B8B-CB80-C94DD9ACEABB}"/>
          </ac:picMkLst>
        </pc:picChg>
      </pc:sldChg>
      <pc:sldChg chg="add">
        <pc:chgData name="Duncan Borg" userId="94444bb0394aee61" providerId="LiveId" clId="{E7717407-A994-4E79-B197-28DA1EF0067E}" dt="2024-04-21T13:12:10.024" v="38" actId="2890"/>
        <pc:sldMkLst>
          <pc:docMk/>
          <pc:sldMk cId="1371016329" sldId="286"/>
        </pc:sldMkLst>
      </pc:sldChg>
    </pc:docChg>
  </pc:docChgLst>
  <pc:docChgLst>
    <pc:chgData name="Duncan Borg" userId="c913ba52b82f48e3" providerId="LiveId" clId="{3A6FC89A-1EB1-41F2-9A4B-8399D38D2C21}"/>
    <pc:docChg chg="custSel modSld">
      <pc:chgData name="Duncan Borg" userId="c913ba52b82f48e3" providerId="LiveId" clId="{3A6FC89A-1EB1-41F2-9A4B-8399D38D2C21}" dt="2021-05-11T19:05:00.628" v="2" actId="20577"/>
      <pc:docMkLst>
        <pc:docMk/>
      </pc:docMkLst>
      <pc:sldChg chg="modSp mod">
        <pc:chgData name="Duncan Borg" userId="c913ba52b82f48e3" providerId="LiveId" clId="{3A6FC89A-1EB1-41F2-9A4B-8399D38D2C21}" dt="2021-05-11T19:05:00.628" v="2" actId="20577"/>
        <pc:sldMkLst>
          <pc:docMk/>
          <pc:sldMk cId="2915073765" sldId="256"/>
        </pc:sldMkLst>
        <pc:spChg chg="mod">
          <ac:chgData name="Duncan Borg" userId="c913ba52b82f48e3" providerId="LiveId" clId="{3A6FC89A-1EB1-41F2-9A4B-8399D38D2C21}" dt="2021-05-11T19:05:00.628" v="2" actId="20577"/>
          <ac:spMkLst>
            <pc:docMk/>
            <pc:sldMk cId="2915073765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3BF8-8D3B-4706-ADA0-32D5B91AD413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C3B0-C5FA-4028-815C-E7C6D7E74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Revision from Grade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8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Grade 4 – learn/consolidate coding and debugging from Grade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67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Grade 4 – learn/consolidate coding and debugging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9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6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5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5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2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8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0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3B0-C5FA-4028-815C-E7C6D7E745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6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75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4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1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4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4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0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hyperlink" Target="https://studio.code.org/s/coursec-2023/lessons/4/levels/1?redirect_warning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https://studio.code.org/s/coursec-2023/lessons/5/levels/1?redirect_warning=tru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hyperlink" Target="https://studio.code.org/s/coursec-2023/lessons/3/levels/1?redirect_warning=tru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tabLst>
                <a:tab pos="5019675" algn="l"/>
              </a:tabLst>
            </a:pPr>
            <a:r>
              <a:rPr lang="en-GB" sz="4800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 using 	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br>
              <a:rPr lang="en-GB" sz="4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r>
              <a:rPr lang="en-GB" sz="24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Mr Duncan Borg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DC7C-22EC-45C0-B0E4-848F392D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20" y="1912028"/>
            <a:ext cx="1095982" cy="1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69667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Debugging in a Maze: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4"/>
              </a:rPr>
              <a:t>https://studio.code.org/s/coursec-2023/lessons/4/levels/1?redirect_warning=true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E07E6-40BF-47A3-B0EE-B178B905E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913" y="1901522"/>
            <a:ext cx="6019800" cy="3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A2E83-4B7A-9A90-1666-4F0F3350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9524"/>
            <a:ext cx="6986161" cy="68389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8800" cap="none" dirty="0"/>
              <a:t>We are learning to order movement command blocks in the correct sequence</a:t>
            </a:r>
          </a:p>
        </p:txBody>
      </p:sp>
    </p:spTree>
    <p:extLst>
      <p:ext uri="{BB962C8B-B14F-4D97-AF65-F5344CB8AC3E}">
        <p14:creationId xmlns:p14="http://schemas.microsoft.com/office/powerpoint/2010/main" val="39642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954588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Collecting Treasure with Laurel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4"/>
              </a:rPr>
              <a:t>https://studio.code.org/s/coursec-2023/lessons/5/levels/1?redirect_warning=true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7DC0C-ADC7-1B8B-CB80-C94DD9ACE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12" y="2097088"/>
            <a:ext cx="5722374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FC095-FE4D-5FCE-586F-AABAE1A2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825A020-95F0-BCA3-6A14-1AFFE1B23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988144-267C-93CC-3E86-DA68DA06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D0AAF6A-C2D2-E898-5CE1-CC6D8EF7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CD0CA70-C332-94EC-FEDB-0A03B1064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C02E143-4B15-21FC-79E0-CD41ACC52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03AEFA3-E073-9B65-7ABA-570A126E7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BC79A0-379B-450B-7C0A-C42066BE2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B327DDE-AC55-7345-5CFB-4A27306B6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3AA16E-1C3B-8320-B56F-6B7F093A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6A75875-EF00-F1E8-FC49-27D16370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062D374-614F-A3CA-1514-6D0FD6467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F7708F3-E8FF-38E6-9FA8-462B0499F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7197277-420C-7E78-695C-C670D2C4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AC78AB-F48B-110B-2D4E-7373D7CE4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899C39F-3D80-F0E4-57B4-37BF1996D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BFB7642-BECE-2057-2349-65441C48A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CFE5A86-8A3C-FDBF-FE81-D63F3056B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AF2AE68-7EBE-AF02-248F-F8EFEE0CB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3D44DC2-7F18-A100-0576-812CB0035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EC2E72F-8FE2-F32C-9F76-CD694768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7B0E6CE-9F89-8F39-50B1-02EF9A8E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CFF7949-9078-B896-01A5-6A3BDDC21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CD72BDE-0B41-11BD-50B6-8BA491F8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3D8BE4B-4692-967F-D867-C84771341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1480316-8566-A25D-EA0D-1CDABBEA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8DF9D00-EA8B-5C95-5C1E-21EF7DB41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F31761F-250E-08D1-2881-504208B1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E6EE68A-89E8-4208-9F55-A9029EC0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435C11A9-9A78-2130-3777-43291F57D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680C39DD-ED44-AF83-51FB-CF7DEC3A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30CC40D-7A45-2EF3-B354-EB0B0233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E147C32F-5CF0-5EF5-7BED-01E99332C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FB8B6F4-7FE8-D71D-F232-356ADAED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017734F-B459-6BF1-DCBB-7CAD64B4D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9EB6158-5228-C715-F19E-6AB75BD34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8D53AFD-1AEC-BCC5-E170-CDA0C1348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5BD6E73-A9D4-35FC-35B7-CCB5F0603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B37EDB36-08D9-2841-305A-E7D1271A1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6F679E5-5D15-DF5A-8425-2A4F29055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55EFE0AE-6EAC-1B71-FCF5-D85FE67BA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54B52AD-3866-92E5-5467-132A7BC7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101171D-8E15-9C54-DD13-0085C28C2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C75BFAC-A4CF-C40E-5684-52E21F1C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6669EC5-B54F-C16F-6CFB-84EDAF923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2DD1E66-2846-61B2-3226-42695DCD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C6F1F13-E6C0-C90C-6294-FFAB1CC17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33C21D2-8677-D645-4044-9D0CA7356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1F7421E-A9D6-6CC7-D034-9C39D4DD2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200B911-0F7D-6AC6-ECB8-947112C6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EA3795DA-A996-1B59-D745-A36C4F6B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E17D565-74B5-3FB9-F34A-04B9EE290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AE60EA4-63CB-ADD8-3B67-001BE885B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F34F842-E3B3-0511-4D34-44A39BB4A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88A8DD59-D4AB-689A-EDA0-FA9EDC057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30896FE-9E0E-7B3F-FD04-6484479EC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9FDDF95-3928-3AFB-C5C8-3FD980C6F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C0C3A7F-119A-180B-13ED-571C1080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D17614C-FF8D-E7E1-4DE9-91E31CB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6FAD350D-689E-81F0-5174-E23717354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D3FD3D4-F166-A92E-1955-7819589E9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411254F9-4B78-63BE-91A9-AE1F3AE4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2914ABEF-849C-E4AB-F717-0FB00BDD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629B81DB-9B38-2C50-14F2-FB3491BE7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70C4BA8-B195-0D95-6D79-AD672015E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9075094-E13C-07E9-8181-0C4E5CED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0810A815-3940-A2B8-C4FB-48D6CC37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619F8350-1C66-EB5C-923F-7068C005D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8166A142-87FE-9ED7-D92B-FF7AACE45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F9CB938-2E9F-0AA5-7880-258AC60C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34A8F1AD-3865-6FBC-F092-662CBE9F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C3E678CF-CA08-2E43-EB55-8CAD962F7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FFD57EEE-EC73-D5D3-3E3E-31A96898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62751F26-F0FE-EDB4-A08D-85C066CE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5179081-16A6-B0A2-A944-9F80FA505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A824E8C6-A1C5-9041-1B5B-E1B034B4D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1445DE4B-ACB2-8F9C-1422-06AB50C6A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B89508E-FADA-A303-945F-6C5992859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8262912E-DEEA-F2A3-A1A1-6D8232180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81D88B7-1921-BA07-9CB1-1D2D629B5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9E15948E-4878-FAC1-0BE4-A636487A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F8E396C-7C25-9575-59A4-DCD05290A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D087036-7D16-D446-82B1-B0AC0EA00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5E1DEA4E-2626-A013-60BE-0C2843AFC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FC0D3CC6-08F4-ABCE-FD8D-CDD10910C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F9F50B30-808F-15AA-73EE-41DF9A739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B1967E60-4360-372B-D1F8-513F64DB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92D124F-24CB-637A-C2E4-0DA756CB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7BCFE17-5D0C-837C-80B4-B619FFDE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51D694F6-3C6C-B139-BABC-46607650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A28AEA7A-4103-07DC-5E13-448B3DE4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1FF9E621-7140-4973-1D75-119B88A26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C68C48FC-C911-6F39-0BA7-5BD68C7F4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DE5FAC3C-641A-5892-28F8-3AEB44BF0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290E67C-464C-7220-FA29-58B49DE98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9ABB1BF-FC46-ED6B-C983-EF91D4F2E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5379BF92-D8B5-2745-BA80-CDEC118A1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1D3A2545-D5EA-4D95-CA3B-BDB2A093F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FE7244DF-4FBC-A6F3-35D7-848FE521B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DFA761E5-DE69-2421-6818-741ABD10A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178AF69-C5A2-B0A6-9A0E-6BEEF26F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0BBCA0D-7951-AB84-A625-DF5FB0014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1C6EF4A3-5572-EEFD-A9D3-90ED1F8B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7E29A1B2-0E49-2CF4-73D6-9941CB80E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AFB25509-99B1-C10A-EDD2-A06FA59E5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1702E278-58B4-09B4-3377-3A80C2116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0AB4AEFF-FE8C-41F2-6E42-6097CF0E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C9BA70E5-BAE8-0F8E-A0B2-7B332087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06207D0F-A702-55B9-EC80-CEF15CF0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46336B89-D7DE-CC72-6855-15D9A1EDA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0DD53DAF-EE38-F2B1-B73C-87638558C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74594854-B886-A3D6-E044-93157380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153D110-FF64-7C95-0229-36877DF17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11FD4C5-2C7E-80FD-0995-6123D7BD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B0C84-5829-64BF-EEA6-10A6F95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cap="none" dirty="0"/>
              <a:t>We are learning what a computer program is made of </a:t>
            </a:r>
          </a:p>
        </p:txBody>
      </p:sp>
    </p:spTree>
    <p:extLst>
      <p:ext uri="{BB962C8B-B14F-4D97-AF65-F5344CB8AC3E}">
        <p14:creationId xmlns:p14="http://schemas.microsoft.com/office/powerpoint/2010/main" val="38656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write step-by-step instructions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tell the computer what to do.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B71F384A-DD74-3858-3BC8-4BD906A72C7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129.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3211" y="2727526"/>
            <a:ext cx="3486959" cy="3940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82FB1-069D-3C4C-9F58-BABCAA2AF4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5743"/>
          <a:stretch/>
        </p:blipFill>
        <p:spPr>
          <a:xfrm>
            <a:off x="3825719" y="3429000"/>
            <a:ext cx="34869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Computer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computer program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a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set of instructions that the computer follows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complete a task.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6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8C8BC345-0B53-A792-2090-D3CCFEF5CED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129.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3211" y="2727526"/>
            <a:ext cx="3486959" cy="3940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46D6F-4B84-ECB8-F8D0-97606C3C9A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5743"/>
          <a:stretch/>
        </p:blipFill>
        <p:spPr>
          <a:xfrm>
            <a:off x="3825719" y="3429000"/>
            <a:ext cx="34869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16238-E353-A2AE-30DE-2948C8EC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2F6EDA5-53EC-C412-960C-7CFF9032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6A39D3-D5F3-F727-E3BA-39C03E15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E768304D-50BC-D873-4056-40B52114F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31C3C8B-3C27-47BF-668F-8479F35C7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C2E2B38-2464-0C47-0D71-92FFD8CA7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8CD270C-1F1B-3B80-CEA0-4D492F36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80FEC62-9EC2-E72C-A904-BE920926B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A4593C1-85F9-9FEB-17A5-5CDE87187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FC98349-2F8B-55ED-AD0B-05CB86C1D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56C3CC0-D68F-8525-FF12-A6F97A766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77C44CF-B872-88A2-57D7-4CF354FB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C782907-D8DC-59EC-6C1C-375BF00E1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7600EF9-C562-8096-A982-1332C95C7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899CB3B-C897-EFCE-C06A-109E5767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2D687BD-F8C3-B5EE-81AE-7EDDAA528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ABB031F-2567-EEFA-51EC-B05F2970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B0A8725-4047-D02E-0676-666B64AC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BC39E94-0D32-2FAC-8768-E2127FC66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C6367AF-9D80-6C61-FC85-CA00967FE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18C6D5F-EAF2-7336-187A-8CB862987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07392C2-6473-3F79-3704-E727A1576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EC8A140-FBF0-2CD2-465B-7FF2227A3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3B4C101-2C37-7E16-BD46-8AF238605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A14BE9A-FAFB-1565-C864-02DC61D8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AD2AC8A-2C50-F902-DAF6-4ED29F737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0EE8AC6-9D35-175D-0D6A-17114FE9D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C5F496B5-50E9-A819-BFC0-F1FD32A07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119CF05-E7D2-203B-5BE4-B2BEA9D5D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523FCF1-141D-0CA3-0D51-8DF55849F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2C78D77-D440-9AFD-12F8-FA92E5797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03C556B-FBE2-C203-1059-3B5E1279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EA5E698-119F-4F75-12AE-CD2D2B2A1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403BBD9D-AF28-01CC-B073-97E31C94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DBC8523-30FB-2B7B-85B2-C7C7799CD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0B195936-98C8-8BE7-7E7E-D6360B87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3ABC815-A3A9-4C23-4516-707FD8179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A4F91A89-0D46-96FB-AAA0-201D72364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992799A-B414-37A7-DC44-A68266176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8022F297-0494-E54B-1691-92D3312C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6238C3C-CF04-5D48-18A8-CDDE219D2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FAAA4E4-B6DF-9B8B-CD4A-513AD22D0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F1C189D6-C6F4-BFC5-839C-022A084AC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197E0F9D-4B48-CF44-5ACB-8AB3C325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BBBE142-813B-C36D-8F9B-2E3B07615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46A27F73-EAAA-BB9F-D4B8-421EF5B99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AFBEF3B-4554-0C3E-310C-D404EADC0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C2D86B24-3343-D879-918B-D817EBB3F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EB95E753-2040-E073-CBB8-77A638A9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ABFE2717-9251-90A9-A5D0-F23D03874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3825D321-D623-5AA9-D66D-FF652CC9F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50F12AE-CB45-6106-7754-C1EA9EB51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5CA12E9-6E4A-7807-E5D9-CD23EF4B3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9AB6C700-3F86-CC74-177B-672B929DE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02C2067C-9A6B-5658-62E3-9EA7C73BC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861420B-86A6-4C4D-3275-D2116400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070F1E2E-1A75-7929-B0C9-D65184A38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0774C965-9239-DB02-5223-32B35B030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A6C4DA-4F21-AA0D-9722-438DC803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533A1A5E-1E41-4704-B5C2-1DA7DAA0E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28C093F7-5F54-EF4A-720D-309334A35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31661130-FF0E-D725-ACBF-6222B1F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9533BCBF-0EA7-9D6D-25AE-7E01D86B8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7429EDC-0A48-6CE6-B40F-30C7481F6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D42C6099-19EE-A300-B531-0EEA5D46E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06D2CEB-FA8A-CCDD-203E-EDC01518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12075096-EFE2-63C4-DC94-6A887D102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2E306714-936B-19CF-4740-E687B582A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063EE17-5954-6E71-758A-B43CD43C9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23D372D1-396C-EA16-94E3-4C5267BB5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9248F769-8E99-27A8-BF90-71D655419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B9316F6D-1884-60F9-DAD8-3B9F1ED7C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71AEAE7D-736B-173A-1A2C-E489F010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50BFF10A-30CF-B48C-1164-262299047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0D1D1D-E8B0-6C11-78CC-5D8F8AF81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2699D6CD-6161-9EF9-3685-8377D129B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607EC7F3-5F14-145C-FCF3-8117D4B71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9512E6F5-40FB-28A3-DEFC-10D957656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0172619B-947A-07DC-A2A5-2709C422F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546A3A61-FD7F-A549-A2DC-785B17A2D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9DB6D7E-DFDC-30BA-A8AB-1F040CF2D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47130307-8533-219C-B403-2BD23CC86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1DFCE1D9-F4F0-7123-E774-C885F55A7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102BAF0A-7FA0-2F86-9957-741611879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341CDC3B-8866-18F3-255E-8C310783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DAD1D618-4992-7385-1C20-B7FF7D5AD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1D7A582E-B121-A3FD-3065-64B610570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3342F64A-89C3-B271-2191-AF8260337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D00D4B8-A4FB-71AE-6A97-343860B32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B20A9CA9-5C9F-627C-33C6-4A0EBD533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6F6A8857-4941-17B3-A466-B9B26355A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8BC6CD10-3C31-97EB-A2A7-9679222DD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97058D63-1FF1-A94D-CB1D-347339992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95DE7AB8-F1D8-BD14-4CBF-D5F200AED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04816B33-25EE-A8EB-9971-B8FBA5942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5C26AFFF-5311-27F2-35A9-46F68E3F1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70F4F91D-04F8-C9EB-BEB1-824C4A31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965681AD-69BE-5777-6509-6CD1C881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DDD31CA0-1A9A-5FD6-ACF0-1CD6F59B8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F41618A9-2214-FE51-03BA-D10CD02AD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D9C62E2D-7395-5DA7-FB6F-BE4C76628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6EE3DDAB-7A17-44CD-096E-3A71FBE0A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E3C6B81B-B083-ED41-719E-433FFDE1F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C4CC6D9C-9589-A9E1-23A4-3F84DBA3D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D7C25932-69D9-9052-6A0F-0B91D45DB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E4256289-2996-1B98-3FEC-419C16843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3EE2D121-9A25-19D6-AA49-66FD6AAA3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DE1BFDEB-D5B2-25A4-4EE2-9598A9430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DDE713D0-5F95-FB88-AA2F-C2DECBD4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14D3123C-0905-3FCE-FB82-DB4EB52B4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DE1B1BD3-60AC-D670-ACA6-B4BDCF92C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0A93ABDD-B367-6F22-14D6-FA99D976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E711AAC5-3EA1-8094-66FA-13CFEEF39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A994011-889B-7457-7BAE-838D1396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3A73A-A211-FF5C-D95E-E3942E3A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8800" cap="none" dirty="0"/>
              <a:t>We are learning to express movements in a series of command blocks</a:t>
            </a:r>
          </a:p>
        </p:txBody>
      </p:sp>
    </p:spTree>
    <p:extLst>
      <p:ext uri="{BB962C8B-B14F-4D97-AF65-F5344CB8AC3E}">
        <p14:creationId xmlns:p14="http://schemas.microsoft.com/office/powerpoint/2010/main" val="21140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69667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Programming with Angry Birds: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4"/>
              </a:rPr>
              <a:t>https://studio.code.org/s/coursec-2023/lessons/3/levels/1?redirect_warning=true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E07E6-40BF-47A3-B0EE-B178B905E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913" y="1901522"/>
            <a:ext cx="6019800" cy="3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38935-3FAA-318B-5B12-4AB2205F6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672CE3D-66F8-5EB8-7A2A-DC2D2533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ADDCB3B-BEEC-BA58-0156-8E658443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C551D2D-B367-1951-B68D-20AEDB09A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1A19682-D49C-0B42-1B0B-BA81C7DB8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A0BB0B7-0FC9-5AA6-1AF4-2E953E450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89EA487-765A-6425-CAB3-D7C1021C9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E39F16C-5E21-960B-6B91-A275DDD4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08D4D95-8B05-313E-89B1-22FCC8DBA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E2FFD32-4415-F7C2-44B1-0C5A9ED9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C473301-926E-9338-C7C2-5669BB54C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BD2DAE-DD27-8921-973D-535108A98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1D1B4D5-F1D7-3A89-D279-93161E4BE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827FE21-6937-072F-89B5-01E86B8A5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61D81A4-A54A-0C35-05C6-E62858B1D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BAD1777-F2DF-9861-F2F4-750A2C251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632834F-4872-1C41-BD75-00C8725B3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8B9E768-0179-5FA9-2D17-D07927AA5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5E950F9-0A7A-DB99-ADC5-B698EAFE5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8690CCB-EAB3-8AB6-A883-CA1F5CB50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0AE6CFD9-3ED2-3058-7692-0299B3996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E5ABD22-1DA2-FA09-7424-43C0795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AAAF1AC-01C0-2B0B-D38D-99C936AE0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B93FEE-2CCD-E3E8-68AF-6E0209E16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25E327D-28ED-096F-7F66-AD0E63B1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B4E195F0-3A44-363F-C5CC-6F7851840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7C8D44A2-B806-BA79-52FB-05ED78C0A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E2702BFD-7B47-51AC-3ED8-9F919ACFB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CCBCB04C-259F-9C17-6863-039D3C8B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84222BD0-BAE9-D04C-B7BF-B37BC86F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DBCD50DC-B926-6745-1C5F-9DC810B3F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54DCC0F1-FF40-732F-ED58-5B9C2C63E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82663EC0-625C-BA24-FCE0-FBA184DE1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62B378EC-D3E9-C080-78B8-3CBD20339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BD89D5E9-B29D-BEB0-9C2A-7DA6E91BC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B1534B-D778-6FBC-FC79-E425958F4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9B06C09-10B7-3947-F725-A4DFA399D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1AF95A16-3FDE-3510-3E5A-D4ACA93E1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5E865E33-35BB-B662-381D-6D0DCD970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4663C4E-9ED9-907A-5961-E4CE8D2EC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F35BB1D0-5BDA-1528-2527-4A9BC4615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F6669CBE-9063-C912-4BC0-07BE47A5B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6740DA1-2D86-05E8-D35E-41B23D59C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89C4C268-9CC1-559F-9ADA-C48CAAC31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708F6B5-8F1D-CD2B-34ED-E29689607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067FE85-113E-15C2-8687-4BB73CCAA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932ED411-7EA4-A4FC-D4E0-C91ECC16B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8F8B411-4119-F89F-A9FB-C57A9A98B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63C71316-2D22-2467-5A03-584D48927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30722F39-8164-EAB3-AC0A-E184D5D27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A99151E-A343-F47D-6B58-F2EC00A4E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E0C46B4C-77F3-D4AA-99BD-1D81EE95F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B2402BE-7720-271A-6E4E-13983DEC4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63C0AC8E-A3CD-BFA5-C64B-B4BBF8A74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8AC6B15-CCC8-27DB-16D2-0924853D3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47C1155A-9A82-3774-B07B-C94CB76A9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23515E8F-50C6-F066-455F-F8DE84FF6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5254B-3E34-771B-6639-6A4831658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B749A1-E1E6-EF0D-51A9-3217319C9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543BB8B3-4A69-36A2-B003-B70E46C8E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E6652CA0-4F03-46DF-D571-569D9A5F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523C4596-0AAF-86E4-EF2D-5E4CC4346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6444721B-3C4C-FF32-859A-8AC8930C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E5B7AFA0-F944-40A9-1BCF-206B1D3B5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CB41F570-A941-812A-AFE0-4DC9BACEF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281472A6-3131-FE96-C1CC-2F76A8633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369CD305-95ED-3903-1B26-63A0A142F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1553AFF1-EDF4-6CBC-F6FC-F94D0A8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A18BD665-990A-64DD-E08D-975DDFC8C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2873DFE1-D162-915F-B339-1900F2D92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7B507B6B-4B72-C793-B540-423CE9051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D59D31D-C263-AB44-05F0-A585466F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A65CD7C4-41A6-4B68-E691-E6BF8F79E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C98BD788-26D7-E990-2D7B-0B74ED556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E267796D-731E-0C01-FB9D-88CF4C0FA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9A24258A-02CB-F34B-36F6-BEDE09C67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4B4A0B52-1AE4-CE55-3767-10B908C23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9F083652-72B2-0C3C-035B-222D2EB98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F1F10BFD-058F-D5DF-A209-973EA16A2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C6B1CAFB-18C3-0C54-0AE9-C12ACAF7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C66D941B-7799-120D-649B-269F632F4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4459C3B4-2DBC-51E1-4175-8217B7153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F7158DCB-0A4B-16F6-58B9-74D40D192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437252A9-E681-A1D6-AD13-DCEC55D27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ED63847C-A860-6E42-FCEC-D335C4B5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7DC3BC90-3B15-889F-6C10-884261D40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127DBEC3-2ACD-6DE1-7BEE-9E02B9EF4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9126B69A-4C2C-3A02-5E9B-40193B048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E71D30E4-6D8C-6EA0-0579-FCA6C599A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750A0A05-154F-61F6-580C-EA5C17530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D404F6F4-68B5-2F39-5CF9-1BBE26711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D4E62ADD-FC03-1DC2-F1A1-7C2448BB2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305B378B-8208-A3E6-CB07-730327A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4CF66EBA-F8F9-C0A2-F60A-E01C11328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A6A22059-23EF-3B81-58E8-B912902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0D83233-EDBD-A3AE-F6D0-866ED9C1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08636E45-6503-57D9-4AA2-58F64DF35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B34F1CE0-DDF5-8525-6059-880D4C380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FEF8CC2C-C32B-0F5F-8DFA-5CDA86AB6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56C8F392-971E-9739-AA1F-B0D3AE005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EAE90F51-8A6B-045A-7D2E-423782AF4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C076FBDC-3F65-D86A-B3BE-0B1CFEB3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2E002DDE-7A4C-BFAE-EDBF-7CDD3E132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5C0EF2DA-7FE5-9AD3-DB7B-D5CCCB099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B62B4377-0431-913A-9982-A35281D22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60A186F7-CD10-573A-37B2-E04C87A1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99F8E461-86E5-2538-2E17-3DF9F5DDC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B6A1E50A-BC06-7A87-F7FF-04B10736F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2E3A5149-3692-5B02-2373-A6AFD9E9D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E7C5EC0D-9960-0252-B9C5-26F7F55A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9E0BC994-5BFC-449F-4BCA-304A9E13F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31C678D1-125B-FFFF-70D4-3E910DF9A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D1F4D436-C749-3191-E549-15DBC7929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C9DA0B2B-1FEC-BFBD-20B8-B3FD74708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9542F-D086-FF16-3432-42EED279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cap="none" dirty="0"/>
              <a:t>We are learning to identify and locate bugs in a program</a:t>
            </a:r>
          </a:p>
        </p:txBody>
      </p:sp>
    </p:spTree>
    <p:extLst>
      <p:ext uri="{BB962C8B-B14F-4D97-AF65-F5344CB8AC3E}">
        <p14:creationId xmlns:p14="http://schemas.microsoft.com/office/powerpoint/2010/main" val="383708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0D993-B928-1495-3220-CB46745C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9B9F-9F3F-847E-364F-3ED0FDF1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Bug?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42D3F-7030-387D-56D4-F7DBC86A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bug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a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mistake in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step-by-step instructions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2477CB-DC74-6483-E9FD-E467AE2002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316"/>
          <a:stretch/>
        </p:blipFill>
        <p:spPr>
          <a:xfrm>
            <a:off x="2308110" y="3575658"/>
            <a:ext cx="5050850" cy="2813000"/>
          </a:xfrm>
          <a:prstGeom prst="rect">
            <a:avLst/>
          </a:prstGeom>
        </p:spPr>
      </p:pic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CED3EA07-DB24-EACB-54F0-AD844F19B3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2950" y="2690050"/>
            <a:ext cx="3688451" cy="41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Debugging?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Debugging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find and fix the mistakes in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step-by-step instructions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C7187EDE-D13D-400B-86DE-72495864111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934.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6860" y="3429000"/>
            <a:ext cx="8191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6421</TotalTime>
  <Words>313</Words>
  <Application>Microsoft Office PowerPoint</Application>
  <PresentationFormat>Widescreen</PresentationFormat>
  <Paragraphs>51</Paragraphs>
  <Slides>12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Andika</vt:lpstr>
      <vt:lpstr>Aptos</vt:lpstr>
      <vt:lpstr>Arial</vt:lpstr>
      <vt:lpstr>Tw Cen MT</vt:lpstr>
      <vt:lpstr>Circuit</vt:lpstr>
      <vt:lpstr>Coding using  code.org/  </vt:lpstr>
      <vt:lpstr>We are learning what a computer program is made of </vt:lpstr>
      <vt:lpstr>What is Coding?</vt:lpstr>
      <vt:lpstr>What is a Computer Program?</vt:lpstr>
      <vt:lpstr>We are learning to express movements in a series of command blocks</vt:lpstr>
      <vt:lpstr>Code.org/</vt:lpstr>
      <vt:lpstr>We are learning to identify and locate bugs in a program</vt:lpstr>
      <vt:lpstr>What is a Bug?</vt:lpstr>
      <vt:lpstr>What is Debugging?</vt:lpstr>
      <vt:lpstr>Code.org/</vt:lpstr>
      <vt:lpstr>We are learning to order movement command blocks in the correct sequence</vt:lpstr>
      <vt:lpstr>Code.org/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&amp; Folders</dc:title>
  <dc:creator>Duncan Borg</dc:creator>
  <cp:lastModifiedBy>Borg Duncan</cp:lastModifiedBy>
  <cp:revision>64</cp:revision>
  <dcterms:created xsi:type="dcterms:W3CDTF">2017-09-25T13:09:26Z</dcterms:created>
  <dcterms:modified xsi:type="dcterms:W3CDTF">2025-05-18T13:45:03Z</dcterms:modified>
</cp:coreProperties>
</file>