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9" r:id="rId9"/>
    <p:sldId id="264" r:id="rId10"/>
    <p:sldId id="265" r:id="rId11"/>
    <p:sldId id="271" r:id="rId12"/>
    <p:sldId id="270" r:id="rId13"/>
    <p:sldId id="25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3220B20-F263-4CD1-A197-21D4C7D1B9A3}" type="datetimeFigureOut">
              <a:rPr lang="en-MT" smtClean="0"/>
              <a:t>01/19/2026</a:t>
            </a:fld>
            <a:endParaRPr lang="en-M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M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0A037E1-068A-4120-B1C5-9B03624555E3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710258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20B20-F263-4CD1-A197-21D4C7D1B9A3}" type="datetimeFigureOut">
              <a:rPr lang="en-MT" smtClean="0"/>
              <a:t>01/19/2026</a:t>
            </a:fld>
            <a:endParaRPr lang="en-M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7E1-068A-4120-B1C5-9B03624555E3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0081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3220B20-F263-4CD1-A197-21D4C7D1B9A3}" type="datetimeFigureOut">
              <a:rPr lang="en-MT" smtClean="0"/>
              <a:t>01/19/2026</a:t>
            </a:fld>
            <a:endParaRPr lang="en-M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M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0A037E1-068A-4120-B1C5-9B03624555E3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88311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20B20-F263-4CD1-A197-21D4C7D1B9A3}" type="datetimeFigureOut">
              <a:rPr lang="en-MT" smtClean="0"/>
              <a:t>01/19/2026</a:t>
            </a:fld>
            <a:endParaRPr lang="en-M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10A037E1-068A-4120-B1C5-9B03624555E3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777100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3220B20-F263-4CD1-A197-21D4C7D1B9A3}" type="datetimeFigureOut">
              <a:rPr lang="en-MT" smtClean="0"/>
              <a:t>01/19/2026</a:t>
            </a:fld>
            <a:endParaRPr lang="en-M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M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0A037E1-068A-4120-B1C5-9B03624555E3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56969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20B20-F263-4CD1-A197-21D4C7D1B9A3}" type="datetimeFigureOut">
              <a:rPr lang="en-MT" smtClean="0"/>
              <a:t>01/19/2026</a:t>
            </a:fld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7E1-068A-4120-B1C5-9B03624555E3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51959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20B20-F263-4CD1-A197-21D4C7D1B9A3}" type="datetimeFigureOut">
              <a:rPr lang="en-MT" smtClean="0"/>
              <a:t>01/19/2026</a:t>
            </a:fld>
            <a:endParaRPr lang="en-M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7E1-068A-4120-B1C5-9B03624555E3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424716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20B20-F263-4CD1-A197-21D4C7D1B9A3}" type="datetimeFigureOut">
              <a:rPr lang="en-MT" smtClean="0"/>
              <a:t>01/19/2026</a:t>
            </a:fld>
            <a:endParaRPr lang="en-M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7E1-068A-4120-B1C5-9B03624555E3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818962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20B20-F263-4CD1-A197-21D4C7D1B9A3}" type="datetimeFigureOut">
              <a:rPr lang="en-MT" smtClean="0"/>
              <a:t>01/19/2026</a:t>
            </a:fld>
            <a:endParaRPr lang="en-M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7E1-068A-4120-B1C5-9B03624555E3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059924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3220B20-F263-4CD1-A197-21D4C7D1B9A3}" type="datetimeFigureOut">
              <a:rPr lang="en-MT" smtClean="0"/>
              <a:t>01/19/2026</a:t>
            </a:fld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0A037E1-068A-4120-B1C5-9B03624555E3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052082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20B20-F263-4CD1-A197-21D4C7D1B9A3}" type="datetimeFigureOut">
              <a:rPr lang="en-MT" smtClean="0"/>
              <a:t>01/19/2026</a:t>
            </a:fld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7E1-068A-4120-B1C5-9B03624555E3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16492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3220B20-F263-4CD1-A197-21D4C7D1B9A3}" type="datetimeFigureOut">
              <a:rPr lang="en-MT" smtClean="0"/>
              <a:t>01/19/2026</a:t>
            </a:fld>
            <a:endParaRPr lang="en-M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M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10A037E1-068A-4120-B1C5-9B03624555E3}" type="slidenum">
              <a:rPr lang="en-MT" smtClean="0"/>
              <a:t>‹#›</a:t>
            </a:fld>
            <a:endParaRPr lang="en-MT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31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crosoft.com/en-gb/microsoft-365/microsoft-teams/download-app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2040E-1BA6-4B91-9887-E50F2F41F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020431"/>
            <a:ext cx="9745940" cy="1475013"/>
          </a:xfrm>
        </p:spPr>
        <p:txBody>
          <a:bodyPr>
            <a:normAutofit/>
          </a:bodyPr>
          <a:lstStyle/>
          <a:p>
            <a:r>
              <a:rPr lang="en-MT" sz="5400" b="1" cap="none" dirty="0"/>
              <a:t>Microsoft Teams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CDC814-CBDD-45AD-A30C-07008E067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b">
            <a:normAutofit/>
          </a:bodyPr>
          <a:lstStyle/>
          <a:p>
            <a:pPr algn="r"/>
            <a:r>
              <a:rPr lang="en-MT" sz="2800" b="1" cap="none" dirty="0">
                <a:solidFill>
                  <a:schemeClr val="tx1"/>
                </a:solidFill>
              </a:rPr>
              <a:t>Mr Duncan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6659209-FDA7-4F2B-BF83-DF9F5B2AC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" y="900898"/>
            <a:ext cx="2271953" cy="227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89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1B67-D3CE-4534-B4EB-3C483A7C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MT" sz="4800" b="1" cap="none" dirty="0" err="1"/>
              <a:t>Assignmen</a:t>
            </a:r>
            <a:r>
              <a:rPr lang="en-GB" sz="4800" b="1" cap="none" dirty="0"/>
              <a:t>t: How to Turn in your work</a:t>
            </a:r>
            <a:endParaRPr lang="en-MT" sz="4800" b="1" cap="none" dirty="0"/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5329CD21-D426-4129-81B3-F82311AA88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9262" y="2139593"/>
            <a:ext cx="7633476" cy="4057528"/>
          </a:xfrm>
        </p:spPr>
      </p:pic>
    </p:spTree>
    <p:extLst>
      <p:ext uri="{BB962C8B-B14F-4D97-AF65-F5344CB8AC3E}">
        <p14:creationId xmlns:p14="http://schemas.microsoft.com/office/powerpoint/2010/main" val="271412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1B67-D3CE-4534-B4EB-3C483A7C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T" sz="5400" b="1" cap="none" dirty="0" err="1"/>
              <a:t>Assignmen</a:t>
            </a:r>
            <a:r>
              <a:rPr lang="en-GB" sz="5400" b="1" cap="none" dirty="0"/>
              <a:t>t: Returned Assignment</a:t>
            </a:r>
            <a:endParaRPr lang="en-MT" sz="5400" b="1" cap="none" dirty="0"/>
          </a:p>
        </p:txBody>
      </p: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9135AC47-85FA-41BC-A0E1-3607E2CF76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8458" y="2204159"/>
            <a:ext cx="8035084" cy="4271000"/>
          </a:xfrm>
        </p:spPr>
      </p:pic>
    </p:spTree>
    <p:extLst>
      <p:ext uri="{BB962C8B-B14F-4D97-AF65-F5344CB8AC3E}">
        <p14:creationId xmlns:p14="http://schemas.microsoft.com/office/powerpoint/2010/main" val="124241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1B67-D3CE-4534-B4EB-3C483A7C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T" sz="5400" b="1" cap="none" dirty="0" err="1"/>
              <a:t>Assignmen</a:t>
            </a:r>
            <a:r>
              <a:rPr lang="en-GB" sz="5400" b="1" cap="none" dirty="0"/>
              <a:t>t: Returned Assignment</a:t>
            </a:r>
            <a:endParaRPr lang="en-MT" sz="5400" b="1" cap="none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AE8C84C-CE4E-4F82-A2B4-E1AABF918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394" y="1839499"/>
            <a:ext cx="8554429" cy="5046636"/>
          </a:xfr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81579C4-23AA-40D4-BF92-AAB284CF76CF}"/>
              </a:ext>
            </a:extLst>
          </p:cNvPr>
          <p:cNvSpPr/>
          <p:nvPr/>
        </p:nvSpPr>
        <p:spPr>
          <a:xfrm>
            <a:off x="6935372" y="1811364"/>
            <a:ext cx="1983544" cy="3657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D0352E-C714-4AE2-897C-DC0C1F9EC1DE}"/>
              </a:ext>
            </a:extLst>
          </p:cNvPr>
          <p:cNvSpPr txBox="1"/>
          <p:nvPr/>
        </p:nvSpPr>
        <p:spPr>
          <a:xfrm>
            <a:off x="8482818" y="2497016"/>
            <a:ext cx="312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Check </a:t>
            </a:r>
            <a:r>
              <a:rPr lang="en-GB" b="1" dirty="0"/>
              <a:t>Feedback</a:t>
            </a:r>
            <a:r>
              <a:rPr lang="en-GB" dirty="0"/>
              <a:t> given</a:t>
            </a:r>
            <a:endParaRPr lang="en-MT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918999-9F0C-491D-BD67-80E7F09083E8}"/>
              </a:ext>
            </a:extLst>
          </p:cNvPr>
          <p:cNvSpPr txBox="1"/>
          <p:nvPr/>
        </p:nvSpPr>
        <p:spPr>
          <a:xfrm>
            <a:off x="6096000" y="5382596"/>
            <a:ext cx="5130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GB" dirty="0"/>
              <a:t>Only </a:t>
            </a:r>
            <a:r>
              <a:rPr lang="en-GB" b="1" dirty="0"/>
              <a:t>Turn in again</a:t>
            </a:r>
            <a:r>
              <a:rPr lang="en-GB" dirty="0"/>
              <a:t> if written in the </a:t>
            </a:r>
            <a:br>
              <a:rPr lang="en-GB" dirty="0"/>
            </a:br>
            <a:r>
              <a:rPr lang="en-GB" dirty="0"/>
              <a:t>feedback given.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A78A7BE-45A8-4A43-A2DA-007BF32ECE9C}"/>
              </a:ext>
            </a:extLst>
          </p:cNvPr>
          <p:cNvGrpSpPr/>
          <p:nvPr/>
        </p:nvGrpSpPr>
        <p:grpSpPr>
          <a:xfrm>
            <a:off x="10298823" y="1994244"/>
            <a:ext cx="1447701" cy="3562494"/>
            <a:chOff x="10298823" y="1994244"/>
            <a:chExt cx="1447701" cy="3562494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F5F8E83-B52A-493E-B299-67DFCD4E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98823" y="1994245"/>
              <a:ext cx="1447701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A5ABAE-4FE5-4C7F-8436-2B98FBC770DA}"/>
                </a:ext>
              </a:extLst>
            </p:cNvPr>
            <p:cNvCxnSpPr>
              <a:cxnSpLocks/>
            </p:cNvCxnSpPr>
            <p:nvPr/>
          </p:nvCxnSpPr>
          <p:spPr>
            <a:xfrm>
              <a:off x="11746524" y="1994244"/>
              <a:ext cx="0" cy="356249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18FA4CF-1242-49B7-8F5A-05369A418B8C}"/>
                </a:ext>
              </a:extLst>
            </p:cNvPr>
            <p:cNvCxnSpPr/>
            <p:nvPr/>
          </p:nvCxnSpPr>
          <p:spPr>
            <a:xfrm flipH="1">
              <a:off x="10298823" y="5556738"/>
              <a:ext cx="1447701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3641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1B67-D3CE-4534-B4EB-3C483A7C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T" sz="5400" b="1" cap="none" dirty="0"/>
              <a:t>Download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0E703-97F2-438B-9581-0DEE1DE6A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MT" sz="2800" b="1" dirty="0"/>
              <a:t>Link: </a:t>
            </a:r>
            <a:r>
              <a:rPr lang="en-US" sz="2800" dirty="0">
                <a:hlinkClick r:id="rId2"/>
              </a:rPr>
              <a:t>https://www.microsoft.com/en-gb/microsoft-365/microsoft-teams/download-app</a:t>
            </a:r>
            <a:r>
              <a:rPr lang="mt-MT" sz="2800" dirty="0"/>
              <a:t> </a:t>
            </a:r>
            <a:endParaRPr lang="en-MT" sz="2800" dirty="0"/>
          </a:p>
        </p:txBody>
      </p:sp>
    </p:spTree>
    <p:extLst>
      <p:ext uri="{BB962C8B-B14F-4D97-AF65-F5344CB8AC3E}">
        <p14:creationId xmlns:p14="http://schemas.microsoft.com/office/powerpoint/2010/main" val="776844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1B67-D3CE-4534-B4EB-3C483A7C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T" sz="5400" b="1" cap="none" dirty="0"/>
              <a:t>What is Microsoft Teams?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0E703-97F2-438B-9581-0DEE1DE6A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GB" sz="2800" b="1" noProof="0" dirty="0"/>
              <a:t>Microsoft Teams </a:t>
            </a:r>
            <a:r>
              <a:rPr lang="en-GB" sz="2800" noProof="0" dirty="0"/>
              <a:t>is a </a:t>
            </a:r>
            <a:r>
              <a:rPr lang="en-GB" sz="2800" b="1" noProof="0" dirty="0"/>
              <a:t>communication and collaboration platform </a:t>
            </a:r>
            <a:r>
              <a:rPr lang="en-GB" sz="2800" noProof="0" dirty="0"/>
              <a:t>that lets the users to </a:t>
            </a:r>
            <a:r>
              <a:rPr lang="en-GB" sz="2800" b="1" noProof="0" dirty="0"/>
              <a:t>chat, video call, post information, and send/receive work by using Assignments</a:t>
            </a:r>
            <a:endParaRPr lang="en-GB" sz="2600" noProof="0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EE7E995-F66F-8835-18AD-7E7915A0B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070" y="387617"/>
            <a:ext cx="1642877" cy="1642877"/>
          </a:xfrm>
          <a:prstGeom prst="rect">
            <a:avLst/>
          </a:prstGeom>
        </p:spPr>
      </p:pic>
      <p:pic>
        <p:nvPicPr>
          <p:cNvPr id="1028" name="Picture 4" descr="Microsoft Teams: What is it and how does it work? | Tech &amp; Learning">
            <a:extLst>
              <a:ext uri="{FF2B5EF4-FFF2-40B4-BE49-F238E27FC236}">
                <a16:creationId xmlns:a16="http://schemas.microsoft.com/office/drawing/2014/main" id="{124AC810-FD28-5DB8-AB0A-3DE8A4903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" t="44000" r="3062"/>
          <a:stretch>
            <a:fillRect/>
          </a:stretch>
        </p:blipFill>
        <p:spPr bwMode="auto">
          <a:xfrm>
            <a:off x="1242621" y="3540640"/>
            <a:ext cx="9706755" cy="331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83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1B67-D3CE-4534-B4EB-3C483A7C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cap="none" dirty="0"/>
              <a:t>How to open</a:t>
            </a:r>
            <a:r>
              <a:rPr lang="en-MT" sz="5400" b="1" cap="none" dirty="0"/>
              <a:t> a Team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067DB0DF-6D2C-4EB5-811B-D4AB250E41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8458" y="2131587"/>
            <a:ext cx="8035084" cy="4271000"/>
          </a:xfrm>
        </p:spPr>
      </p:pic>
    </p:spTree>
    <p:extLst>
      <p:ext uri="{BB962C8B-B14F-4D97-AF65-F5344CB8AC3E}">
        <p14:creationId xmlns:p14="http://schemas.microsoft.com/office/powerpoint/2010/main" val="34661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1B67-D3CE-4534-B4EB-3C483A7C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cap="none" dirty="0"/>
              <a:t>How to Show hidden Channels</a:t>
            </a:r>
            <a:endParaRPr lang="en-MT" sz="5400" b="1" cap="none" dirty="0"/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FC9010CA-A94A-F3FD-3BF8-DC5E5F0810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775" y="2181225"/>
            <a:ext cx="8932863" cy="4191000"/>
          </a:xfrm>
        </p:spPr>
      </p:pic>
    </p:spTree>
    <p:extLst>
      <p:ext uri="{BB962C8B-B14F-4D97-AF65-F5344CB8AC3E}">
        <p14:creationId xmlns:p14="http://schemas.microsoft.com/office/powerpoint/2010/main" val="1179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1B67-D3CE-4534-B4EB-3C483A7C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T" sz="5400" b="1" cap="none" dirty="0"/>
              <a:t>Checking for Assignments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1E7289-EF36-4A54-B0A4-FDE09704B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6" y="1742006"/>
            <a:ext cx="9382526" cy="52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93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1B67-D3CE-4534-B4EB-3C483A7C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T" sz="5400" b="1" cap="none" dirty="0"/>
              <a:t>Checking for Assignments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AA6B5BE5-7E3B-42D4-90EA-F98708FF47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958" y="2053884"/>
            <a:ext cx="8380084" cy="4454382"/>
          </a:xfrm>
        </p:spPr>
      </p:pic>
    </p:spTree>
    <p:extLst>
      <p:ext uri="{BB962C8B-B14F-4D97-AF65-F5344CB8AC3E}">
        <p14:creationId xmlns:p14="http://schemas.microsoft.com/office/powerpoint/2010/main" val="130932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1B67-D3CE-4534-B4EB-3C483A7C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T" sz="5400" b="1" cap="none" dirty="0"/>
              <a:t>Assignment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CAA70D-CD7C-4BE0-8145-80389E88A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6490" y="1871580"/>
            <a:ext cx="8359020" cy="483401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59E9E5-869D-42D2-A7AF-7F22B38C2B24}"/>
              </a:ext>
            </a:extLst>
          </p:cNvPr>
          <p:cNvSpPr txBox="1"/>
          <p:nvPr/>
        </p:nvSpPr>
        <p:spPr>
          <a:xfrm>
            <a:off x="0" y="5142045"/>
            <a:ext cx="2152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GB" dirty="0"/>
              <a:t>You </a:t>
            </a:r>
            <a:r>
              <a:rPr lang="en-GB" b="1" dirty="0"/>
              <a:t>Download</a:t>
            </a:r>
            <a:r>
              <a:rPr lang="en-GB" dirty="0"/>
              <a:t> the material needed for the homework</a:t>
            </a:r>
            <a:endParaRPr lang="en-M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02FEF5-894E-4E07-8FC1-2230179A4CBC}"/>
              </a:ext>
            </a:extLst>
          </p:cNvPr>
          <p:cNvSpPr txBox="1"/>
          <p:nvPr/>
        </p:nvSpPr>
        <p:spPr>
          <a:xfrm>
            <a:off x="6187439" y="3765740"/>
            <a:ext cx="4088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GB" dirty="0"/>
              <a:t>Follow the </a:t>
            </a:r>
            <a:r>
              <a:rPr lang="en-GB" b="1" dirty="0"/>
              <a:t>instruction worksheet </a:t>
            </a:r>
            <a:r>
              <a:rPr lang="en-GB" dirty="0"/>
              <a:t>and finish the task required.</a:t>
            </a:r>
            <a:endParaRPr lang="en-M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13EE1D-76E1-4F6A-9B69-5028943C2434}"/>
              </a:ext>
            </a:extLst>
          </p:cNvPr>
          <p:cNvSpPr txBox="1"/>
          <p:nvPr/>
        </p:nvSpPr>
        <p:spPr>
          <a:xfrm>
            <a:off x="3019863" y="6155844"/>
            <a:ext cx="5842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GB" dirty="0"/>
              <a:t>After you </a:t>
            </a:r>
            <a:r>
              <a:rPr lang="en-GB" b="1" dirty="0"/>
              <a:t>save your work</a:t>
            </a:r>
            <a:r>
              <a:rPr lang="en-GB" dirty="0"/>
              <a:t>, </a:t>
            </a:r>
            <a:r>
              <a:rPr lang="en-GB" b="1" dirty="0"/>
              <a:t>upload it </a:t>
            </a:r>
            <a:r>
              <a:rPr lang="en-GB" dirty="0"/>
              <a:t>by clicking on </a:t>
            </a:r>
            <a:r>
              <a:rPr lang="en-GB" b="1" dirty="0"/>
              <a:t>Add work (Attach)</a:t>
            </a:r>
            <a:endParaRPr lang="en-MT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0E40BC-EB9D-47CD-AEC8-0058692B7753}"/>
              </a:ext>
            </a:extLst>
          </p:cNvPr>
          <p:cNvSpPr txBox="1"/>
          <p:nvPr/>
        </p:nvSpPr>
        <p:spPr>
          <a:xfrm>
            <a:off x="1" y="3355145"/>
            <a:ext cx="215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Read the </a:t>
            </a:r>
            <a:r>
              <a:rPr lang="en-GB" b="1" dirty="0"/>
              <a:t>instructions</a:t>
            </a:r>
            <a:endParaRPr lang="en-MT" b="1" dirty="0"/>
          </a:p>
        </p:txBody>
      </p:sp>
    </p:spTree>
    <p:extLst>
      <p:ext uri="{BB962C8B-B14F-4D97-AF65-F5344CB8AC3E}">
        <p14:creationId xmlns:p14="http://schemas.microsoft.com/office/powerpoint/2010/main" val="4050559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1B67-D3CE-4534-B4EB-3C483A7C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T" sz="5400" b="1" cap="none" dirty="0" err="1"/>
              <a:t>Assignmen</a:t>
            </a:r>
            <a:r>
              <a:rPr lang="en-GB" sz="5400" b="1" cap="none" dirty="0"/>
              <a:t>t: How to download files</a:t>
            </a:r>
            <a:endParaRPr lang="en-MT" sz="5400" b="1" cap="none" dirty="0"/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AC6745F7-1E05-4C09-9C34-61023F966D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8458" y="2053657"/>
            <a:ext cx="8035084" cy="4271000"/>
          </a:xfrm>
        </p:spPr>
      </p:pic>
    </p:spTree>
    <p:extLst>
      <p:ext uri="{BB962C8B-B14F-4D97-AF65-F5344CB8AC3E}">
        <p14:creationId xmlns:p14="http://schemas.microsoft.com/office/powerpoint/2010/main" val="66568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1B67-D3CE-4534-B4EB-3C483A7C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T" sz="5400" b="1" cap="none" dirty="0" err="1"/>
              <a:t>Assignmen</a:t>
            </a:r>
            <a:r>
              <a:rPr lang="en-GB" sz="5400" b="1" cap="none" dirty="0"/>
              <a:t>t: How to add your work</a:t>
            </a:r>
            <a:endParaRPr lang="en-MT" sz="5400" b="1" cap="none" dirty="0"/>
          </a:p>
        </p:txBody>
      </p:sp>
      <p:pic>
        <p:nvPicPr>
          <p:cNvPr id="9" name="Screen Recording 8">
            <a:hlinkClick r:id="" action="ppaction://media"/>
            <a:extLst>
              <a:ext uri="{FF2B5EF4-FFF2-40B4-BE49-F238E27FC236}">
                <a16:creationId xmlns:a16="http://schemas.microsoft.com/office/drawing/2014/main" id="{5A0A3A4A-6E04-4999-BED5-EC94318C86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8458" y="2398315"/>
            <a:ext cx="8035084" cy="4271000"/>
          </a:xfrm>
        </p:spPr>
      </p:pic>
    </p:spTree>
    <p:extLst>
      <p:ext uri="{BB962C8B-B14F-4D97-AF65-F5344CB8AC3E}">
        <p14:creationId xmlns:p14="http://schemas.microsoft.com/office/powerpoint/2010/main" val="397267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">
  <a:themeElements>
    <a:clrScheme name="Custom 11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864EA9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Andika">
      <a:majorFont>
        <a:latin typeface="Andika"/>
        <a:ea typeface=""/>
        <a:cs typeface=""/>
      </a:majorFont>
      <a:minorFont>
        <a:latin typeface="Andika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2212</TotalTime>
  <Words>160</Words>
  <Application>Microsoft Office PowerPoint</Application>
  <PresentationFormat>Widescreen</PresentationFormat>
  <Paragraphs>22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Andika</vt:lpstr>
      <vt:lpstr>Wingdings 2</vt:lpstr>
      <vt:lpstr>Dividend</vt:lpstr>
      <vt:lpstr>Microsoft Teams</vt:lpstr>
      <vt:lpstr>What is Microsoft Teams?</vt:lpstr>
      <vt:lpstr>How to open a Team</vt:lpstr>
      <vt:lpstr>How to Show hidden Channels</vt:lpstr>
      <vt:lpstr>Checking for Assignments</vt:lpstr>
      <vt:lpstr>Checking for Assignments</vt:lpstr>
      <vt:lpstr>Assignment</vt:lpstr>
      <vt:lpstr>Assignment: How to download files</vt:lpstr>
      <vt:lpstr>Assignment: How to add your work</vt:lpstr>
      <vt:lpstr>Assignment: How to Turn in your work</vt:lpstr>
      <vt:lpstr>Assignment: Returned Assignment</vt:lpstr>
      <vt:lpstr>Assignment: Returned Assignment</vt:lpstr>
      <vt:lpstr>Download App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Teams</dc:title>
  <dc:creator>Duncan Borg</dc:creator>
  <cp:lastModifiedBy>Borg Duncan</cp:lastModifiedBy>
  <cp:revision>15</cp:revision>
  <dcterms:created xsi:type="dcterms:W3CDTF">2020-10-04T08:03:44Z</dcterms:created>
  <dcterms:modified xsi:type="dcterms:W3CDTF">2026-01-19T11:27:54Z</dcterms:modified>
</cp:coreProperties>
</file>