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embeddedFontLst>
    <p:embeddedFont>
      <p:font typeface="Andika" panose="02000000000000000000" pitchFamily="2" charset="0"/>
      <p:regular r:id="rId17"/>
    </p:embeddedFont>
    <p:embeddedFont>
      <p:font typeface="Indie Flower" panose="020B0604020202020204" charset="0"/>
      <p:regular r:id="rId18"/>
    </p:embeddedFont>
    <p:embeddedFont>
      <p:font typeface="Lato" panose="020B0604020202020204" charset="0"/>
      <p:regular r:id="rId19"/>
      <p:bold r:id="rId20"/>
      <p:italic r:id="rId21"/>
      <p:boldItalic r:id="rId22"/>
    </p:embeddedFont>
    <p:embeddedFont>
      <p:font typeface="Londrina Solid" panose="020B0604020202020204" charset="0"/>
      <p:regular r:id="rId23"/>
    </p:embeddedFont>
    <p:embeddedFont>
      <p:font typeface="Londrina Solid Light" panose="020B0604020202020204" charset="0"/>
      <p:regular r:id="rId24"/>
      <p:bold r:id="rId25"/>
    </p:embeddedFont>
    <p:embeddedFont>
      <p:font typeface="Rubik" panose="020B0604020202020204" charset="-79"/>
      <p:regular r:id="rId26"/>
      <p:bold r:id="rId27"/>
      <p:italic r:id="rId28"/>
      <p:boldItalic r:id="rId29"/>
    </p:embeddedFont>
    <p:embeddedFont>
      <p:font typeface="Rubik Medium" panose="020B0604020202020204" charset="-79"/>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7D5E8-66A9-4313-8061-7A85AFD28876}" v="4" dt="2021-05-31T19:37:52.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929" autoAdjust="0"/>
  </p:normalViewPr>
  <p:slideViewPr>
    <p:cSldViewPr snapToGrid="0">
      <p:cViewPr varScale="1">
        <p:scale>
          <a:sx n="53" d="100"/>
          <a:sy n="53" d="100"/>
        </p:scale>
        <p:origin x="78" y="27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 Borg" userId="94444bb0394aee61" providerId="LiveId" clId="{49431C9C-B2C6-40F9-8DD8-2D943C51526D}"/>
    <pc:docChg chg="undo redo custSel modSld">
      <pc:chgData name="Duncan Borg" userId="94444bb0394aee61" providerId="LiveId" clId="{49431C9C-B2C6-40F9-8DD8-2D943C51526D}" dt="2020-06-14T15:23:58.878" v="104"/>
      <pc:docMkLst>
        <pc:docMk/>
      </pc:docMkLst>
      <pc:sldChg chg="modSp">
        <pc:chgData name="Duncan Borg" userId="94444bb0394aee61" providerId="LiveId" clId="{49431C9C-B2C6-40F9-8DD8-2D943C51526D}" dt="2020-06-14T14:55:19.440" v="23" actId="1076"/>
        <pc:sldMkLst>
          <pc:docMk/>
          <pc:sldMk cId="0" sldId="256"/>
        </pc:sldMkLst>
        <pc:spChg chg="mod">
          <ac:chgData name="Duncan Borg" userId="94444bb0394aee61" providerId="LiveId" clId="{49431C9C-B2C6-40F9-8DD8-2D943C51526D}" dt="2020-06-10T14:52:18.565" v="0" actId="2711"/>
          <ac:spMkLst>
            <pc:docMk/>
            <pc:sldMk cId="0" sldId="256"/>
            <ac:spMk id="59" creationId="{00000000-0000-0000-0000-000000000000}"/>
          </ac:spMkLst>
        </pc:spChg>
        <pc:picChg chg="mod">
          <ac:chgData name="Duncan Borg" userId="94444bb0394aee61" providerId="LiveId" clId="{49431C9C-B2C6-40F9-8DD8-2D943C51526D}" dt="2020-06-14T14:54:39.212" v="20" actId="1076"/>
          <ac:picMkLst>
            <pc:docMk/>
            <pc:sldMk cId="0" sldId="256"/>
            <ac:picMk id="2" creationId="{E8734EB7-AE63-45AC-8DA9-CE1F64CED8B3}"/>
          </ac:picMkLst>
        </pc:picChg>
        <pc:picChg chg="mod">
          <ac:chgData name="Duncan Borg" userId="94444bb0394aee61" providerId="LiveId" clId="{49431C9C-B2C6-40F9-8DD8-2D943C51526D}" dt="2020-06-14T14:54:50.441" v="21" actId="1076"/>
          <ac:picMkLst>
            <pc:docMk/>
            <pc:sldMk cId="0" sldId="256"/>
            <ac:picMk id="3" creationId="{A2DB0992-7C71-4B83-B4D5-78452A1CCF8C}"/>
          </ac:picMkLst>
        </pc:picChg>
        <pc:picChg chg="mod">
          <ac:chgData name="Duncan Borg" userId="94444bb0394aee61" providerId="LiveId" clId="{49431C9C-B2C6-40F9-8DD8-2D943C51526D}" dt="2020-06-14T14:55:06.008" v="22" actId="1076"/>
          <ac:picMkLst>
            <pc:docMk/>
            <pc:sldMk cId="0" sldId="256"/>
            <ac:picMk id="4" creationId="{1917F972-C420-4E56-A696-F93183E3322B}"/>
          </ac:picMkLst>
        </pc:picChg>
        <pc:picChg chg="mod">
          <ac:chgData name="Duncan Borg" userId="94444bb0394aee61" providerId="LiveId" clId="{49431C9C-B2C6-40F9-8DD8-2D943C51526D}" dt="2020-06-14T14:55:19.440" v="23" actId="1076"/>
          <ac:picMkLst>
            <pc:docMk/>
            <pc:sldMk cId="0" sldId="256"/>
            <ac:picMk id="5" creationId="{A11E8DE8-32F6-40C3-833E-DBAE68B432B8}"/>
          </ac:picMkLst>
        </pc:picChg>
      </pc:sldChg>
      <pc:sldChg chg="modSp">
        <pc:chgData name="Duncan Borg" userId="94444bb0394aee61" providerId="LiveId" clId="{49431C9C-B2C6-40F9-8DD8-2D943C51526D}" dt="2020-06-14T14:55:56.793" v="24" actId="1076"/>
        <pc:sldMkLst>
          <pc:docMk/>
          <pc:sldMk cId="0" sldId="257"/>
        </pc:sldMkLst>
        <pc:picChg chg="mod">
          <ac:chgData name="Duncan Borg" userId="94444bb0394aee61" providerId="LiveId" clId="{49431C9C-B2C6-40F9-8DD8-2D943C51526D}" dt="2020-06-14T14:55:56.793" v="24" actId="1076"/>
          <ac:picMkLst>
            <pc:docMk/>
            <pc:sldMk cId="0" sldId="257"/>
            <ac:picMk id="2" creationId="{6D168744-0CA5-4956-99C7-2C9BF5F0CCA3}"/>
          </ac:picMkLst>
        </pc:picChg>
      </pc:sldChg>
      <pc:sldChg chg="modSp">
        <pc:chgData name="Duncan Borg" userId="94444bb0394aee61" providerId="LiveId" clId="{49431C9C-B2C6-40F9-8DD8-2D943C51526D}" dt="2020-06-14T14:58:26.779" v="41" actId="1076"/>
        <pc:sldMkLst>
          <pc:docMk/>
          <pc:sldMk cId="0" sldId="258"/>
        </pc:sldMkLst>
        <pc:spChg chg="mod">
          <ac:chgData name="Duncan Borg" userId="94444bb0394aee61" providerId="LiveId" clId="{49431C9C-B2C6-40F9-8DD8-2D943C51526D}" dt="2020-06-14T14:56:18.141" v="35" actId="207"/>
          <ac:spMkLst>
            <pc:docMk/>
            <pc:sldMk cId="0" sldId="258"/>
            <ac:spMk id="80" creationId="{00000000-0000-0000-0000-000000000000}"/>
          </ac:spMkLst>
        </pc:spChg>
        <pc:picChg chg="mod">
          <ac:chgData name="Duncan Borg" userId="94444bb0394aee61" providerId="LiveId" clId="{49431C9C-B2C6-40F9-8DD8-2D943C51526D}" dt="2020-06-14T14:57:10.915" v="40" actId="1036"/>
          <ac:picMkLst>
            <pc:docMk/>
            <pc:sldMk cId="0" sldId="258"/>
            <ac:picMk id="2" creationId="{77275253-E2C0-4902-880F-C4D968FE54E2}"/>
          </ac:picMkLst>
        </pc:picChg>
        <pc:picChg chg="mod">
          <ac:chgData name="Duncan Borg" userId="94444bb0394aee61" providerId="LiveId" clId="{49431C9C-B2C6-40F9-8DD8-2D943C51526D}" dt="2020-06-14T14:58:26.779" v="41" actId="1076"/>
          <ac:picMkLst>
            <pc:docMk/>
            <pc:sldMk cId="0" sldId="258"/>
            <ac:picMk id="3" creationId="{AFB9DC1B-B7DC-4319-A9A9-D2EBDFBEF22B}"/>
          </ac:picMkLst>
        </pc:picChg>
      </pc:sldChg>
      <pc:sldChg chg="addSp delSp modSp modAnim">
        <pc:chgData name="Duncan Borg" userId="94444bb0394aee61" providerId="LiveId" clId="{49431C9C-B2C6-40F9-8DD8-2D943C51526D}" dt="2020-06-14T15:04:48.031" v="54" actId="1076"/>
        <pc:sldMkLst>
          <pc:docMk/>
          <pc:sldMk cId="0" sldId="259"/>
        </pc:sldMkLst>
        <pc:spChg chg="del">
          <ac:chgData name="Duncan Borg" userId="94444bb0394aee61" providerId="LiveId" clId="{49431C9C-B2C6-40F9-8DD8-2D943C51526D}" dt="2020-06-14T14:58:37.183" v="43" actId="478"/>
          <ac:spMkLst>
            <pc:docMk/>
            <pc:sldMk cId="0" sldId="259"/>
            <ac:spMk id="92" creationId="{00000000-0000-0000-0000-000000000000}"/>
          </ac:spMkLst>
        </pc:spChg>
        <pc:picChg chg="add mod">
          <ac:chgData name="Duncan Borg" userId="94444bb0394aee61" providerId="LiveId" clId="{49431C9C-B2C6-40F9-8DD8-2D943C51526D}" dt="2020-06-14T14:59:11.864" v="48" actId="1076"/>
          <ac:picMkLst>
            <pc:docMk/>
            <pc:sldMk cId="0" sldId="259"/>
            <ac:picMk id="2" creationId="{72F4FD51-B917-46E0-A19F-6F24564C5366}"/>
          </ac:picMkLst>
        </pc:picChg>
        <pc:picChg chg="mod">
          <ac:chgData name="Duncan Borg" userId="94444bb0394aee61" providerId="LiveId" clId="{49431C9C-B2C6-40F9-8DD8-2D943C51526D}" dt="2020-06-14T15:00:27.892" v="49" actId="1076"/>
          <ac:picMkLst>
            <pc:docMk/>
            <pc:sldMk cId="0" sldId="259"/>
            <ac:picMk id="3" creationId="{D7E59948-DDE8-4B7B-865A-34D5E43B4C37}"/>
          </ac:picMkLst>
        </pc:picChg>
        <pc:picChg chg="mod">
          <ac:chgData name="Duncan Borg" userId="94444bb0394aee61" providerId="LiveId" clId="{49431C9C-B2C6-40F9-8DD8-2D943C51526D}" dt="2020-06-14T15:01:36.771" v="50" actId="1076"/>
          <ac:picMkLst>
            <pc:docMk/>
            <pc:sldMk cId="0" sldId="259"/>
            <ac:picMk id="4" creationId="{EF0A185B-C6CA-4A05-979C-440FE7226811}"/>
          </ac:picMkLst>
        </pc:picChg>
        <pc:picChg chg="mod">
          <ac:chgData name="Duncan Borg" userId="94444bb0394aee61" providerId="LiveId" clId="{49431C9C-B2C6-40F9-8DD8-2D943C51526D}" dt="2020-06-14T15:04:18.782" v="53" actId="1076"/>
          <ac:picMkLst>
            <pc:docMk/>
            <pc:sldMk cId="0" sldId="259"/>
            <ac:picMk id="5" creationId="{EE3CF82F-E6D1-43B6-A8AF-1453DD1B164E}"/>
          </ac:picMkLst>
        </pc:picChg>
        <pc:picChg chg="mod">
          <ac:chgData name="Duncan Borg" userId="94444bb0394aee61" providerId="LiveId" clId="{49431C9C-B2C6-40F9-8DD8-2D943C51526D}" dt="2020-06-14T15:04:48.031" v="54" actId="1076"/>
          <ac:picMkLst>
            <pc:docMk/>
            <pc:sldMk cId="0" sldId="259"/>
            <ac:picMk id="6" creationId="{2095D519-F0C5-4BD2-A07E-F7A658A17A31}"/>
          </ac:picMkLst>
        </pc:picChg>
        <pc:picChg chg="del">
          <ac:chgData name="Duncan Borg" userId="94444bb0394aee61" providerId="LiveId" clId="{49431C9C-B2C6-40F9-8DD8-2D943C51526D}" dt="2020-06-14T14:58:35.565" v="42" actId="478"/>
          <ac:picMkLst>
            <pc:docMk/>
            <pc:sldMk cId="0" sldId="259"/>
            <ac:picMk id="93" creationId="{00000000-0000-0000-0000-000000000000}"/>
          </ac:picMkLst>
        </pc:picChg>
      </pc:sldChg>
      <pc:sldChg chg="addSp modSp modAnim">
        <pc:chgData name="Duncan Borg" userId="94444bb0394aee61" providerId="LiveId" clId="{49431C9C-B2C6-40F9-8DD8-2D943C51526D}" dt="2020-06-14T15:14:25.353" v="69" actId="1076"/>
        <pc:sldMkLst>
          <pc:docMk/>
          <pc:sldMk cId="0" sldId="260"/>
        </pc:sldMkLst>
        <pc:spChg chg="mod">
          <ac:chgData name="Duncan Borg" userId="94444bb0394aee61" providerId="LiveId" clId="{49431C9C-B2C6-40F9-8DD8-2D943C51526D}" dt="2020-06-10T14:53:00.505" v="4" actId="2711"/>
          <ac:spMkLst>
            <pc:docMk/>
            <pc:sldMk cId="0" sldId="260"/>
            <ac:spMk id="99" creationId="{00000000-0000-0000-0000-000000000000}"/>
          </ac:spMkLst>
        </pc:spChg>
        <pc:spChg chg="mod">
          <ac:chgData name="Duncan Borg" userId="94444bb0394aee61" providerId="LiveId" clId="{49431C9C-B2C6-40F9-8DD8-2D943C51526D}" dt="2020-06-10T14:52:56.723" v="3" actId="14100"/>
          <ac:spMkLst>
            <pc:docMk/>
            <pc:sldMk cId="0" sldId="260"/>
            <ac:spMk id="100" creationId="{00000000-0000-0000-0000-000000000000}"/>
          </ac:spMkLst>
        </pc:spChg>
        <pc:picChg chg="mod">
          <ac:chgData name="Duncan Borg" userId="94444bb0394aee61" providerId="LiveId" clId="{49431C9C-B2C6-40F9-8DD8-2D943C51526D}" dt="2020-06-14T15:06:07.556" v="55" actId="1076"/>
          <ac:picMkLst>
            <pc:docMk/>
            <pc:sldMk cId="0" sldId="260"/>
            <ac:picMk id="2" creationId="{CD93AAFF-0742-4A21-8948-11BC61F734B7}"/>
          </ac:picMkLst>
        </pc:picChg>
        <pc:picChg chg="mod">
          <ac:chgData name="Duncan Borg" userId="94444bb0394aee61" providerId="LiveId" clId="{49431C9C-B2C6-40F9-8DD8-2D943C51526D}" dt="2020-06-14T15:09:05.037" v="60" actId="14100"/>
          <ac:picMkLst>
            <pc:docMk/>
            <pc:sldMk cId="0" sldId="260"/>
            <ac:picMk id="3" creationId="{14C97340-FD87-4106-9610-F414C29AB91A}"/>
          </ac:picMkLst>
        </pc:picChg>
        <pc:picChg chg="mod">
          <ac:chgData name="Duncan Borg" userId="94444bb0394aee61" providerId="LiveId" clId="{49431C9C-B2C6-40F9-8DD8-2D943C51526D}" dt="2020-06-14T15:09:05.037" v="60" actId="14100"/>
          <ac:picMkLst>
            <pc:docMk/>
            <pc:sldMk cId="0" sldId="260"/>
            <ac:picMk id="4" creationId="{021A6988-53F4-4C3C-8BD4-170FA829A648}"/>
          </ac:picMkLst>
        </pc:picChg>
        <pc:picChg chg="mod">
          <ac:chgData name="Duncan Borg" userId="94444bb0394aee61" providerId="LiveId" clId="{49431C9C-B2C6-40F9-8DD8-2D943C51526D}" dt="2020-06-14T15:09:05.037" v="60" actId="14100"/>
          <ac:picMkLst>
            <pc:docMk/>
            <pc:sldMk cId="0" sldId="260"/>
            <ac:picMk id="5" creationId="{CD0A2B1C-AAC0-4AE0-BB60-8F74860BB7BB}"/>
          </ac:picMkLst>
        </pc:picChg>
        <pc:picChg chg="mod">
          <ac:chgData name="Duncan Borg" userId="94444bb0394aee61" providerId="LiveId" clId="{49431C9C-B2C6-40F9-8DD8-2D943C51526D}" dt="2020-06-14T15:09:37.367" v="61" actId="1076"/>
          <ac:picMkLst>
            <pc:docMk/>
            <pc:sldMk cId="0" sldId="260"/>
            <ac:picMk id="6" creationId="{876530A4-7451-4A05-8C96-AC7136ED0F1A}"/>
          </ac:picMkLst>
        </pc:picChg>
        <pc:picChg chg="add mod">
          <ac:chgData name="Duncan Borg" userId="94444bb0394aee61" providerId="LiveId" clId="{49431C9C-B2C6-40F9-8DD8-2D943C51526D}" dt="2020-06-14T15:14:25.353" v="69" actId="1076"/>
          <ac:picMkLst>
            <pc:docMk/>
            <pc:sldMk cId="0" sldId="260"/>
            <ac:picMk id="19" creationId="{AF1D4B7B-C9C7-4DB2-A850-B4CE9D4B4C1B}"/>
          </ac:picMkLst>
        </pc:picChg>
      </pc:sldChg>
      <pc:sldChg chg="modSp">
        <pc:chgData name="Duncan Borg" userId="94444bb0394aee61" providerId="LiveId" clId="{49431C9C-B2C6-40F9-8DD8-2D943C51526D}" dt="2020-06-14T15:16:39.915" v="88" actId="1035"/>
        <pc:sldMkLst>
          <pc:docMk/>
          <pc:sldMk cId="0" sldId="261"/>
        </pc:sldMkLst>
        <pc:spChg chg="mod">
          <ac:chgData name="Duncan Borg" userId="94444bb0394aee61" providerId="LiveId" clId="{49431C9C-B2C6-40F9-8DD8-2D943C51526D}" dt="2020-06-10T14:53:17.420" v="6" actId="14100"/>
          <ac:spMkLst>
            <pc:docMk/>
            <pc:sldMk cId="0" sldId="261"/>
            <ac:spMk id="115" creationId="{00000000-0000-0000-0000-000000000000}"/>
          </ac:spMkLst>
        </pc:spChg>
        <pc:picChg chg="mod">
          <ac:chgData name="Duncan Borg" userId="94444bb0394aee61" providerId="LiveId" clId="{49431C9C-B2C6-40F9-8DD8-2D943C51526D}" dt="2020-06-14T15:16:39.915" v="88" actId="1035"/>
          <ac:picMkLst>
            <pc:docMk/>
            <pc:sldMk cId="0" sldId="261"/>
            <ac:picMk id="2" creationId="{FD12A4C7-4912-4BE2-BBE0-87D7B2E942F0}"/>
          </ac:picMkLst>
        </pc:picChg>
      </pc:sldChg>
      <pc:sldChg chg="addSp modSp modAnim">
        <pc:chgData name="Duncan Borg" userId="94444bb0394aee61" providerId="LiveId" clId="{49431C9C-B2C6-40F9-8DD8-2D943C51526D}" dt="2020-06-14T15:15:09.449" v="72" actId="1076"/>
        <pc:sldMkLst>
          <pc:docMk/>
          <pc:sldMk cId="0" sldId="262"/>
        </pc:sldMkLst>
        <pc:spChg chg="mod">
          <ac:chgData name="Duncan Borg" userId="94444bb0394aee61" providerId="LiveId" clId="{49431C9C-B2C6-40F9-8DD8-2D943C51526D}" dt="2020-06-10T14:53:42.814" v="8" actId="2711"/>
          <ac:spMkLst>
            <pc:docMk/>
            <pc:sldMk cId="0" sldId="262"/>
            <ac:spMk id="125" creationId="{00000000-0000-0000-0000-000000000000}"/>
          </ac:spMkLst>
        </pc:spChg>
        <pc:spChg chg="mod">
          <ac:chgData name="Duncan Borg" userId="94444bb0394aee61" providerId="LiveId" clId="{49431C9C-B2C6-40F9-8DD8-2D943C51526D}" dt="2020-06-10T14:53:47.452" v="9" actId="2711"/>
          <ac:spMkLst>
            <pc:docMk/>
            <pc:sldMk cId="0" sldId="262"/>
            <ac:spMk id="126" creationId="{00000000-0000-0000-0000-000000000000}"/>
          </ac:spMkLst>
        </pc:spChg>
        <pc:picChg chg="mod">
          <ac:chgData name="Duncan Borg" userId="94444bb0394aee61" providerId="LiveId" clId="{49431C9C-B2C6-40F9-8DD8-2D943C51526D}" dt="2020-06-14T15:11:05.027" v="63" actId="1076"/>
          <ac:picMkLst>
            <pc:docMk/>
            <pc:sldMk cId="0" sldId="262"/>
            <ac:picMk id="2" creationId="{165D305D-653F-4CA0-BEFE-9F09ECB7CAA0}"/>
          </ac:picMkLst>
        </pc:picChg>
        <pc:picChg chg="mod">
          <ac:chgData name="Duncan Borg" userId="94444bb0394aee61" providerId="LiveId" clId="{49431C9C-B2C6-40F9-8DD8-2D943C51526D}" dt="2020-06-14T15:11:48.636" v="64" actId="1076"/>
          <ac:picMkLst>
            <pc:docMk/>
            <pc:sldMk cId="0" sldId="262"/>
            <ac:picMk id="3" creationId="{465DD546-D1EE-4C44-8F1F-01A7BFD977A0}"/>
          </ac:picMkLst>
        </pc:picChg>
        <pc:picChg chg="mod">
          <ac:chgData name="Duncan Borg" userId="94444bb0394aee61" providerId="LiveId" clId="{49431C9C-B2C6-40F9-8DD8-2D943C51526D}" dt="2020-06-14T15:12:24.965" v="65" actId="1076"/>
          <ac:picMkLst>
            <pc:docMk/>
            <pc:sldMk cId="0" sldId="262"/>
            <ac:picMk id="4" creationId="{619C9324-74F3-4159-BC36-70F4F1A5929B}"/>
          </ac:picMkLst>
        </pc:picChg>
        <pc:picChg chg="mod">
          <ac:chgData name="Duncan Borg" userId="94444bb0394aee61" providerId="LiveId" clId="{49431C9C-B2C6-40F9-8DD8-2D943C51526D}" dt="2020-06-14T15:12:59.868" v="66" actId="1076"/>
          <ac:picMkLst>
            <pc:docMk/>
            <pc:sldMk cId="0" sldId="262"/>
            <ac:picMk id="5" creationId="{395018D6-2E97-4C8F-8977-FD5371F9DA53}"/>
          </ac:picMkLst>
        </pc:picChg>
        <pc:picChg chg="mod">
          <ac:chgData name="Duncan Borg" userId="94444bb0394aee61" providerId="LiveId" clId="{49431C9C-B2C6-40F9-8DD8-2D943C51526D}" dt="2020-06-14T15:13:56.450" v="67" actId="1076"/>
          <ac:picMkLst>
            <pc:docMk/>
            <pc:sldMk cId="0" sldId="262"/>
            <ac:picMk id="6" creationId="{68C051F8-FCA7-43F8-850A-5B905972C9A0}"/>
          </ac:picMkLst>
        </pc:picChg>
        <pc:picChg chg="mod">
          <ac:chgData name="Duncan Borg" userId="94444bb0394aee61" providerId="LiveId" clId="{49431C9C-B2C6-40F9-8DD8-2D943C51526D}" dt="2020-06-14T15:15:09.449" v="72" actId="1076"/>
          <ac:picMkLst>
            <pc:docMk/>
            <pc:sldMk cId="0" sldId="262"/>
            <ac:picMk id="7" creationId="{A6AF98FA-919E-4B64-91A5-3CC16B165323}"/>
          </ac:picMkLst>
        </pc:picChg>
        <pc:picChg chg="add mod">
          <ac:chgData name="Duncan Borg" userId="94444bb0394aee61" providerId="LiveId" clId="{49431C9C-B2C6-40F9-8DD8-2D943C51526D}" dt="2020-06-14T15:14:38.781" v="71" actId="1076"/>
          <ac:picMkLst>
            <pc:docMk/>
            <pc:sldMk cId="0" sldId="262"/>
            <ac:picMk id="18" creationId="{63013843-62F2-4A73-9EC1-2428369E10DC}"/>
          </ac:picMkLst>
        </pc:picChg>
        <pc:picChg chg="mod">
          <ac:chgData name="Duncan Borg" userId="94444bb0394aee61" providerId="LiveId" clId="{49431C9C-B2C6-40F9-8DD8-2D943C51526D}" dt="2020-06-10T14:53:52.186" v="11" actId="1076"/>
          <ac:picMkLst>
            <pc:docMk/>
            <pc:sldMk cId="0" sldId="262"/>
            <ac:picMk id="131" creationId="{00000000-0000-0000-0000-000000000000}"/>
          </ac:picMkLst>
        </pc:picChg>
      </pc:sldChg>
      <pc:sldChg chg="addSp modSp modAnim">
        <pc:chgData name="Duncan Borg" userId="94444bb0394aee61" providerId="LiveId" clId="{49431C9C-B2C6-40F9-8DD8-2D943C51526D}" dt="2020-06-14T15:19:43.219" v="98" actId="1076"/>
        <pc:sldMkLst>
          <pc:docMk/>
          <pc:sldMk cId="0" sldId="263"/>
        </pc:sldMkLst>
        <pc:spChg chg="mod">
          <ac:chgData name="Duncan Borg" userId="94444bb0394aee61" providerId="LiveId" clId="{49431C9C-B2C6-40F9-8DD8-2D943C51526D}" dt="2020-06-10T14:55:08.259" v="17" actId="14100"/>
          <ac:spMkLst>
            <pc:docMk/>
            <pc:sldMk cId="0" sldId="263"/>
            <ac:spMk id="140" creationId="{00000000-0000-0000-0000-000000000000}"/>
          </ac:spMkLst>
        </pc:spChg>
        <pc:spChg chg="mod">
          <ac:chgData name="Duncan Borg" userId="94444bb0394aee61" providerId="LiveId" clId="{49431C9C-B2C6-40F9-8DD8-2D943C51526D}" dt="2020-06-10T14:55:14" v="18" actId="2711"/>
          <ac:spMkLst>
            <pc:docMk/>
            <pc:sldMk cId="0" sldId="263"/>
            <ac:spMk id="141" creationId="{00000000-0000-0000-0000-000000000000}"/>
          </ac:spMkLst>
        </pc:spChg>
        <pc:picChg chg="mod">
          <ac:chgData name="Duncan Borg" userId="94444bb0394aee61" providerId="LiveId" clId="{49431C9C-B2C6-40F9-8DD8-2D943C51526D}" dt="2020-06-14T15:17:06.516" v="89" actId="1076"/>
          <ac:picMkLst>
            <pc:docMk/>
            <pc:sldMk cId="0" sldId="263"/>
            <ac:picMk id="2" creationId="{7E933D42-6E6E-4BE6-8BD3-7967BB3A9E5E}"/>
          </ac:picMkLst>
        </pc:picChg>
        <pc:picChg chg="mod">
          <ac:chgData name="Duncan Borg" userId="94444bb0394aee61" providerId="LiveId" clId="{49431C9C-B2C6-40F9-8DD8-2D943C51526D}" dt="2020-06-14T15:17:36.439" v="90" actId="1076"/>
          <ac:picMkLst>
            <pc:docMk/>
            <pc:sldMk cId="0" sldId="263"/>
            <ac:picMk id="3" creationId="{7D499774-6F04-43B4-B9ED-1D9B58FF3F03}"/>
          </ac:picMkLst>
        </pc:picChg>
        <pc:picChg chg="mod">
          <ac:chgData name="Duncan Borg" userId="94444bb0394aee61" providerId="LiveId" clId="{49431C9C-B2C6-40F9-8DD8-2D943C51526D}" dt="2020-06-14T15:17:59.446" v="91" actId="1076"/>
          <ac:picMkLst>
            <pc:docMk/>
            <pc:sldMk cId="0" sldId="263"/>
            <ac:picMk id="4" creationId="{D379E934-74B8-44C6-A607-2AE515B6EE5C}"/>
          </ac:picMkLst>
        </pc:picChg>
        <pc:picChg chg="mod">
          <ac:chgData name="Duncan Borg" userId="94444bb0394aee61" providerId="LiveId" clId="{49431C9C-B2C6-40F9-8DD8-2D943C51526D}" dt="2020-06-14T15:18:20.531" v="94" actId="1037"/>
          <ac:picMkLst>
            <pc:docMk/>
            <pc:sldMk cId="0" sldId="263"/>
            <ac:picMk id="5" creationId="{CD1A185D-986E-4B00-818B-C8A2EB635B41}"/>
          </ac:picMkLst>
        </pc:picChg>
        <pc:picChg chg="mod">
          <ac:chgData name="Duncan Borg" userId="94444bb0394aee61" providerId="LiveId" clId="{49431C9C-B2C6-40F9-8DD8-2D943C51526D}" dt="2020-06-14T15:18:46.743" v="95" actId="1076"/>
          <ac:picMkLst>
            <pc:docMk/>
            <pc:sldMk cId="0" sldId="263"/>
            <ac:picMk id="6" creationId="{FD9F0D79-F05F-4813-8019-FB3B00D5A016}"/>
          </ac:picMkLst>
        </pc:picChg>
        <pc:picChg chg="mod">
          <ac:chgData name="Duncan Borg" userId="94444bb0394aee61" providerId="LiveId" clId="{49431C9C-B2C6-40F9-8DD8-2D943C51526D}" dt="2020-06-14T15:19:25.272" v="96" actId="1076"/>
          <ac:picMkLst>
            <pc:docMk/>
            <pc:sldMk cId="0" sldId="263"/>
            <ac:picMk id="7" creationId="{5F7B17F7-DB30-4F00-9310-06897F31C525}"/>
          </ac:picMkLst>
        </pc:picChg>
        <pc:picChg chg="add mod">
          <ac:chgData name="Duncan Borg" userId="94444bb0394aee61" providerId="LiveId" clId="{49431C9C-B2C6-40F9-8DD8-2D943C51526D}" dt="2020-06-14T15:19:43.219" v="98" actId="1076"/>
          <ac:picMkLst>
            <pc:docMk/>
            <pc:sldMk cId="0" sldId="263"/>
            <ac:picMk id="14" creationId="{E722B020-D22F-47F1-9508-DE9D42D88C02}"/>
          </ac:picMkLst>
        </pc:picChg>
      </pc:sldChg>
      <pc:sldChg chg="modSp">
        <pc:chgData name="Duncan Borg" userId="94444bb0394aee61" providerId="LiveId" clId="{49431C9C-B2C6-40F9-8DD8-2D943C51526D}" dt="2020-06-14T15:20:09.421" v="99" actId="1076"/>
        <pc:sldMkLst>
          <pc:docMk/>
          <pc:sldMk cId="0" sldId="264"/>
        </pc:sldMkLst>
        <pc:spChg chg="mod">
          <ac:chgData name="Duncan Borg" userId="94444bb0394aee61" providerId="LiveId" clId="{49431C9C-B2C6-40F9-8DD8-2D943C51526D}" dt="2020-06-10T14:55:21.406" v="19" actId="2711"/>
          <ac:spMkLst>
            <pc:docMk/>
            <pc:sldMk cId="0" sldId="264"/>
            <ac:spMk id="147" creationId="{00000000-0000-0000-0000-000000000000}"/>
          </ac:spMkLst>
        </pc:spChg>
        <pc:picChg chg="mod">
          <ac:chgData name="Duncan Borg" userId="94444bb0394aee61" providerId="LiveId" clId="{49431C9C-B2C6-40F9-8DD8-2D943C51526D}" dt="2020-06-14T15:20:09.421" v="99" actId="1076"/>
          <ac:picMkLst>
            <pc:docMk/>
            <pc:sldMk cId="0" sldId="264"/>
            <ac:picMk id="2" creationId="{F314DBB6-3363-498A-8CED-F06D9B06382B}"/>
          </ac:picMkLst>
        </pc:picChg>
      </pc:sldChg>
      <pc:sldChg chg="addSp modSp modAnim">
        <pc:chgData name="Duncan Borg" userId="94444bb0394aee61" providerId="LiveId" clId="{49431C9C-B2C6-40F9-8DD8-2D943C51526D}" dt="2020-06-14T15:23:58.878" v="104"/>
        <pc:sldMkLst>
          <pc:docMk/>
          <pc:sldMk cId="0" sldId="268"/>
        </pc:sldMkLst>
        <pc:picChg chg="mod">
          <ac:chgData name="Duncan Borg" userId="94444bb0394aee61" providerId="LiveId" clId="{49431C9C-B2C6-40F9-8DD8-2D943C51526D}" dt="2020-06-14T15:23:30.341" v="102" actId="1076"/>
          <ac:picMkLst>
            <pc:docMk/>
            <pc:sldMk cId="0" sldId="268"/>
            <ac:picMk id="2" creationId="{1AC7C446-3FE5-47DB-B425-4AD3368C8DBF}"/>
          </ac:picMkLst>
        </pc:picChg>
        <pc:picChg chg="mod">
          <ac:chgData name="Duncan Borg" userId="94444bb0394aee61" providerId="LiveId" clId="{49431C9C-B2C6-40F9-8DD8-2D943C51526D}" dt="2020-06-14T15:23:54.083" v="103" actId="1076"/>
          <ac:picMkLst>
            <pc:docMk/>
            <pc:sldMk cId="0" sldId="268"/>
            <ac:picMk id="3" creationId="{27EBB574-CB4C-4265-B7FB-7AD8B63DECD2}"/>
          </ac:picMkLst>
        </pc:picChg>
        <pc:picChg chg="add mod">
          <ac:chgData name="Duncan Borg" userId="94444bb0394aee61" providerId="LiveId" clId="{49431C9C-B2C6-40F9-8DD8-2D943C51526D}" dt="2020-06-14T15:23:02.311" v="101" actId="1076"/>
          <ac:picMkLst>
            <pc:docMk/>
            <pc:sldMk cId="0" sldId="268"/>
            <ac:picMk id="12" creationId="{CD9571A3-09E1-4B2F-BA5F-778D3CCA5C94}"/>
          </ac:picMkLst>
        </pc:picChg>
        <pc:picChg chg="add">
          <ac:chgData name="Duncan Borg" userId="94444bb0394aee61" providerId="LiveId" clId="{49431C9C-B2C6-40F9-8DD8-2D943C51526D}" dt="2020-06-14T15:22:57.579" v="100"/>
          <ac:picMkLst>
            <pc:docMk/>
            <pc:sldMk cId="0" sldId="268"/>
            <ac:picMk id="13" creationId="{04C5647F-C571-4238-8196-EE84B91FC13A}"/>
          </ac:picMkLst>
        </pc:picChg>
      </pc:sldChg>
    </pc:docChg>
  </pc:docChgLst>
  <pc:docChgLst>
    <pc:chgData name="Duncan Borg" userId="c913ba52b82f48e3" providerId="LiveId" clId="{2B27D5E8-66A9-4313-8061-7A85AFD28876}"/>
    <pc:docChg chg="undo custSel modSld">
      <pc:chgData name="Duncan Borg" userId="c913ba52b82f48e3" providerId="LiveId" clId="{2B27D5E8-66A9-4313-8061-7A85AFD28876}" dt="2021-05-31T19:41:24.007" v="402" actId="2711"/>
      <pc:docMkLst>
        <pc:docMk/>
      </pc:docMkLst>
      <pc:sldChg chg="addSp delSp modSp mod delAnim">
        <pc:chgData name="Duncan Borg" userId="c913ba52b82f48e3" providerId="LiveId" clId="{2B27D5E8-66A9-4313-8061-7A85AFD28876}" dt="2021-05-31T19:20:49.284" v="6" actId="478"/>
        <pc:sldMkLst>
          <pc:docMk/>
          <pc:sldMk cId="0" sldId="256"/>
        </pc:sldMkLst>
        <pc:spChg chg="add mod">
          <ac:chgData name="Duncan Borg" userId="c913ba52b82f48e3" providerId="LiveId" clId="{2B27D5E8-66A9-4313-8061-7A85AFD28876}" dt="2021-05-31T19:20:39.555" v="1"/>
          <ac:spMkLst>
            <pc:docMk/>
            <pc:sldMk cId="0" sldId="256"/>
            <ac:spMk id="14" creationId="{B9F95BA6-B744-4010-BB2F-C18FE104D133}"/>
          </ac:spMkLst>
        </pc:spChg>
        <pc:spChg chg="del">
          <ac:chgData name="Duncan Borg" userId="c913ba52b82f48e3" providerId="LiveId" clId="{2B27D5E8-66A9-4313-8061-7A85AFD28876}" dt="2021-05-31T19:20:38.517" v="0" actId="478"/>
          <ac:spMkLst>
            <pc:docMk/>
            <pc:sldMk cId="0" sldId="256"/>
            <ac:spMk id="62" creationId="{00000000-0000-0000-0000-000000000000}"/>
          </ac:spMkLst>
        </pc:spChg>
        <pc:picChg chg="del">
          <ac:chgData name="Duncan Borg" userId="c913ba52b82f48e3" providerId="LiveId" clId="{2B27D5E8-66A9-4313-8061-7A85AFD28876}" dt="2021-05-31T19:20:45.908" v="3" actId="478"/>
          <ac:picMkLst>
            <pc:docMk/>
            <pc:sldMk cId="0" sldId="256"/>
            <ac:picMk id="2" creationId="{E8734EB7-AE63-45AC-8DA9-CE1F64CED8B3}"/>
          </ac:picMkLst>
        </pc:picChg>
        <pc:picChg chg="del">
          <ac:chgData name="Duncan Borg" userId="c913ba52b82f48e3" providerId="LiveId" clId="{2B27D5E8-66A9-4313-8061-7A85AFD28876}" dt="2021-05-31T19:20:45.364" v="2" actId="478"/>
          <ac:picMkLst>
            <pc:docMk/>
            <pc:sldMk cId="0" sldId="256"/>
            <ac:picMk id="3" creationId="{A2DB0992-7C71-4B83-B4D5-78452A1CCF8C}"/>
          </ac:picMkLst>
        </pc:picChg>
        <pc:picChg chg="del">
          <ac:chgData name="Duncan Borg" userId="c913ba52b82f48e3" providerId="LiveId" clId="{2B27D5E8-66A9-4313-8061-7A85AFD28876}" dt="2021-05-31T19:20:47.172" v="4" actId="478"/>
          <ac:picMkLst>
            <pc:docMk/>
            <pc:sldMk cId="0" sldId="256"/>
            <ac:picMk id="4" creationId="{1917F972-C420-4E56-A696-F93183E3322B}"/>
          </ac:picMkLst>
        </pc:picChg>
        <pc:picChg chg="del mod">
          <ac:chgData name="Duncan Borg" userId="c913ba52b82f48e3" providerId="LiveId" clId="{2B27D5E8-66A9-4313-8061-7A85AFD28876}" dt="2021-05-31T19:20:49.284" v="6" actId="478"/>
          <ac:picMkLst>
            <pc:docMk/>
            <pc:sldMk cId="0" sldId="256"/>
            <ac:picMk id="5" creationId="{A11E8DE8-32F6-40C3-833E-DBAE68B432B8}"/>
          </ac:picMkLst>
        </pc:picChg>
        <pc:picChg chg="add mod">
          <ac:chgData name="Duncan Borg" userId="c913ba52b82f48e3" providerId="LiveId" clId="{2B27D5E8-66A9-4313-8061-7A85AFD28876}" dt="2021-05-31T19:20:39.555" v="1"/>
          <ac:picMkLst>
            <pc:docMk/>
            <pc:sldMk cId="0" sldId="256"/>
            <ac:picMk id="15" creationId="{FB02076B-0251-4AF4-9FCA-29B3EE0D260C}"/>
          </ac:picMkLst>
        </pc:picChg>
      </pc:sldChg>
      <pc:sldChg chg="delSp mod delAnim">
        <pc:chgData name="Duncan Borg" userId="c913ba52b82f48e3" providerId="LiveId" clId="{2B27D5E8-66A9-4313-8061-7A85AFD28876}" dt="2021-05-31T19:20:53.013" v="7" actId="478"/>
        <pc:sldMkLst>
          <pc:docMk/>
          <pc:sldMk cId="0" sldId="257"/>
        </pc:sldMkLst>
        <pc:picChg chg="del">
          <ac:chgData name="Duncan Borg" userId="c913ba52b82f48e3" providerId="LiveId" clId="{2B27D5E8-66A9-4313-8061-7A85AFD28876}" dt="2021-05-31T19:20:53.013" v="7" actId="478"/>
          <ac:picMkLst>
            <pc:docMk/>
            <pc:sldMk cId="0" sldId="257"/>
            <ac:picMk id="2" creationId="{6D168744-0CA5-4956-99C7-2C9BF5F0CCA3}"/>
          </ac:picMkLst>
        </pc:picChg>
      </pc:sldChg>
      <pc:sldChg chg="delSp modSp mod delAnim modNotesTx">
        <pc:chgData name="Duncan Borg" userId="c913ba52b82f48e3" providerId="LiveId" clId="{2B27D5E8-66A9-4313-8061-7A85AFD28876}" dt="2021-05-31T19:27:35.003" v="79" actId="20577"/>
        <pc:sldMkLst>
          <pc:docMk/>
          <pc:sldMk cId="0" sldId="258"/>
        </pc:sldMkLst>
        <pc:spChg chg="mod">
          <ac:chgData name="Duncan Borg" userId="c913ba52b82f48e3" providerId="LiveId" clId="{2B27D5E8-66A9-4313-8061-7A85AFD28876}" dt="2021-05-31T19:21:03.974" v="10" actId="20577"/>
          <ac:spMkLst>
            <pc:docMk/>
            <pc:sldMk cId="0" sldId="258"/>
            <ac:spMk id="80" creationId="{00000000-0000-0000-0000-000000000000}"/>
          </ac:spMkLst>
        </pc:spChg>
        <pc:picChg chg="del">
          <ac:chgData name="Duncan Borg" userId="c913ba52b82f48e3" providerId="LiveId" clId="{2B27D5E8-66A9-4313-8061-7A85AFD28876}" dt="2021-05-31T19:20:56.404" v="8" actId="478"/>
          <ac:picMkLst>
            <pc:docMk/>
            <pc:sldMk cId="0" sldId="258"/>
            <ac:picMk id="2" creationId="{77275253-E2C0-4902-880F-C4D968FE54E2}"/>
          </ac:picMkLst>
        </pc:picChg>
        <pc:picChg chg="del">
          <ac:chgData name="Duncan Borg" userId="c913ba52b82f48e3" providerId="LiveId" clId="{2B27D5E8-66A9-4313-8061-7A85AFD28876}" dt="2021-05-31T19:20:57.328" v="9" actId="478"/>
          <ac:picMkLst>
            <pc:docMk/>
            <pc:sldMk cId="0" sldId="258"/>
            <ac:picMk id="3" creationId="{AFB9DC1B-B7DC-4319-A9A9-D2EBDFBEF22B}"/>
          </ac:picMkLst>
        </pc:picChg>
      </pc:sldChg>
      <pc:sldChg chg="delSp mod delAnim modNotesTx">
        <pc:chgData name="Duncan Borg" userId="c913ba52b82f48e3" providerId="LiveId" clId="{2B27D5E8-66A9-4313-8061-7A85AFD28876}" dt="2021-05-31T19:29:01.054" v="118" actId="20577"/>
        <pc:sldMkLst>
          <pc:docMk/>
          <pc:sldMk cId="0" sldId="259"/>
        </pc:sldMkLst>
        <pc:picChg chg="del">
          <ac:chgData name="Duncan Borg" userId="c913ba52b82f48e3" providerId="LiveId" clId="{2B27D5E8-66A9-4313-8061-7A85AFD28876}" dt="2021-05-31T19:21:08.326" v="11" actId="478"/>
          <ac:picMkLst>
            <pc:docMk/>
            <pc:sldMk cId="0" sldId="259"/>
            <ac:picMk id="3" creationId="{D7E59948-DDE8-4B7B-865A-34D5E43B4C37}"/>
          </ac:picMkLst>
        </pc:picChg>
        <pc:picChg chg="del">
          <ac:chgData name="Duncan Borg" userId="c913ba52b82f48e3" providerId="LiveId" clId="{2B27D5E8-66A9-4313-8061-7A85AFD28876}" dt="2021-05-31T19:21:09.038" v="12" actId="478"/>
          <ac:picMkLst>
            <pc:docMk/>
            <pc:sldMk cId="0" sldId="259"/>
            <ac:picMk id="4" creationId="{EF0A185B-C6CA-4A05-979C-440FE7226811}"/>
          </ac:picMkLst>
        </pc:picChg>
        <pc:picChg chg="del">
          <ac:chgData name="Duncan Borg" userId="c913ba52b82f48e3" providerId="LiveId" clId="{2B27D5E8-66A9-4313-8061-7A85AFD28876}" dt="2021-05-31T19:21:10.192" v="13" actId="478"/>
          <ac:picMkLst>
            <pc:docMk/>
            <pc:sldMk cId="0" sldId="259"/>
            <ac:picMk id="5" creationId="{EE3CF82F-E6D1-43B6-A8AF-1453DD1B164E}"/>
          </ac:picMkLst>
        </pc:picChg>
        <pc:picChg chg="del">
          <ac:chgData name="Duncan Borg" userId="c913ba52b82f48e3" providerId="LiveId" clId="{2B27D5E8-66A9-4313-8061-7A85AFD28876}" dt="2021-05-31T19:21:10.810" v="14" actId="478"/>
          <ac:picMkLst>
            <pc:docMk/>
            <pc:sldMk cId="0" sldId="259"/>
            <ac:picMk id="6" creationId="{2095D519-F0C5-4BD2-A07E-F7A658A17A31}"/>
          </ac:picMkLst>
        </pc:picChg>
      </pc:sldChg>
      <pc:sldChg chg="delSp mod delAnim modNotesTx">
        <pc:chgData name="Duncan Borg" userId="c913ba52b82f48e3" providerId="LiveId" clId="{2B27D5E8-66A9-4313-8061-7A85AFD28876}" dt="2021-05-31T19:30:40.878" v="159" actId="12"/>
        <pc:sldMkLst>
          <pc:docMk/>
          <pc:sldMk cId="0" sldId="260"/>
        </pc:sldMkLst>
        <pc:picChg chg="del">
          <ac:chgData name="Duncan Borg" userId="c913ba52b82f48e3" providerId="LiveId" clId="{2B27D5E8-66A9-4313-8061-7A85AFD28876}" dt="2021-05-31T19:21:14.239" v="15" actId="478"/>
          <ac:picMkLst>
            <pc:docMk/>
            <pc:sldMk cId="0" sldId="260"/>
            <ac:picMk id="2" creationId="{CD93AAFF-0742-4A21-8948-11BC61F734B7}"/>
          </ac:picMkLst>
        </pc:picChg>
        <pc:picChg chg="del">
          <ac:chgData name="Duncan Borg" userId="c913ba52b82f48e3" providerId="LiveId" clId="{2B27D5E8-66A9-4313-8061-7A85AFD28876}" dt="2021-05-31T19:21:14.950" v="16" actId="478"/>
          <ac:picMkLst>
            <pc:docMk/>
            <pc:sldMk cId="0" sldId="260"/>
            <ac:picMk id="3" creationId="{14C97340-FD87-4106-9610-F414C29AB91A}"/>
          </ac:picMkLst>
        </pc:picChg>
        <pc:picChg chg="del">
          <ac:chgData name="Duncan Borg" userId="c913ba52b82f48e3" providerId="LiveId" clId="{2B27D5E8-66A9-4313-8061-7A85AFD28876}" dt="2021-05-31T19:21:15.593" v="17" actId="478"/>
          <ac:picMkLst>
            <pc:docMk/>
            <pc:sldMk cId="0" sldId="260"/>
            <ac:picMk id="4" creationId="{021A6988-53F4-4C3C-8BD4-170FA829A648}"/>
          </ac:picMkLst>
        </pc:picChg>
        <pc:picChg chg="del">
          <ac:chgData name="Duncan Borg" userId="c913ba52b82f48e3" providerId="LiveId" clId="{2B27D5E8-66A9-4313-8061-7A85AFD28876}" dt="2021-05-31T19:21:16.512" v="18" actId="478"/>
          <ac:picMkLst>
            <pc:docMk/>
            <pc:sldMk cId="0" sldId="260"/>
            <ac:picMk id="5" creationId="{CD0A2B1C-AAC0-4AE0-BB60-8F74860BB7BB}"/>
          </ac:picMkLst>
        </pc:picChg>
        <pc:picChg chg="del">
          <ac:chgData name="Duncan Borg" userId="c913ba52b82f48e3" providerId="LiveId" clId="{2B27D5E8-66A9-4313-8061-7A85AFD28876}" dt="2021-05-31T19:21:21.237" v="20" actId="478"/>
          <ac:picMkLst>
            <pc:docMk/>
            <pc:sldMk cId="0" sldId="260"/>
            <ac:picMk id="6" creationId="{876530A4-7451-4A05-8C96-AC7136ED0F1A}"/>
          </ac:picMkLst>
        </pc:picChg>
        <pc:picChg chg="del">
          <ac:chgData name="Duncan Borg" userId="c913ba52b82f48e3" providerId="LiveId" clId="{2B27D5E8-66A9-4313-8061-7A85AFD28876}" dt="2021-05-31T19:21:20.521" v="19" actId="478"/>
          <ac:picMkLst>
            <pc:docMk/>
            <pc:sldMk cId="0" sldId="260"/>
            <ac:picMk id="19" creationId="{AF1D4B7B-C9C7-4DB2-A850-B4CE9D4B4C1B}"/>
          </ac:picMkLst>
        </pc:picChg>
      </pc:sldChg>
      <pc:sldChg chg="delSp mod delAnim modNotesTx">
        <pc:chgData name="Duncan Borg" userId="c913ba52b82f48e3" providerId="LiveId" clId="{2B27D5E8-66A9-4313-8061-7A85AFD28876}" dt="2021-05-31T19:31:35.053" v="172" actId="20577"/>
        <pc:sldMkLst>
          <pc:docMk/>
          <pc:sldMk cId="0" sldId="261"/>
        </pc:sldMkLst>
        <pc:picChg chg="del">
          <ac:chgData name="Duncan Borg" userId="c913ba52b82f48e3" providerId="LiveId" clId="{2B27D5E8-66A9-4313-8061-7A85AFD28876}" dt="2021-05-31T19:21:25.508" v="21" actId="478"/>
          <ac:picMkLst>
            <pc:docMk/>
            <pc:sldMk cId="0" sldId="261"/>
            <ac:picMk id="2" creationId="{FD12A4C7-4912-4BE2-BBE0-87D7B2E942F0}"/>
          </ac:picMkLst>
        </pc:picChg>
      </pc:sldChg>
      <pc:sldChg chg="delSp mod delAnim modNotesTx">
        <pc:chgData name="Duncan Borg" userId="c913ba52b82f48e3" providerId="LiveId" clId="{2B27D5E8-66A9-4313-8061-7A85AFD28876}" dt="2021-05-31T19:32:25.894" v="200" actId="12"/>
        <pc:sldMkLst>
          <pc:docMk/>
          <pc:sldMk cId="0" sldId="262"/>
        </pc:sldMkLst>
        <pc:picChg chg="del">
          <ac:chgData name="Duncan Borg" userId="c913ba52b82f48e3" providerId="LiveId" clId="{2B27D5E8-66A9-4313-8061-7A85AFD28876}" dt="2021-05-31T19:21:31.653" v="22" actId="478"/>
          <ac:picMkLst>
            <pc:docMk/>
            <pc:sldMk cId="0" sldId="262"/>
            <ac:picMk id="2" creationId="{165D305D-653F-4CA0-BEFE-9F09ECB7CAA0}"/>
          </ac:picMkLst>
        </pc:picChg>
        <pc:picChg chg="del">
          <ac:chgData name="Duncan Borg" userId="c913ba52b82f48e3" providerId="LiveId" clId="{2B27D5E8-66A9-4313-8061-7A85AFD28876}" dt="2021-05-31T19:21:32.292" v="23" actId="478"/>
          <ac:picMkLst>
            <pc:docMk/>
            <pc:sldMk cId="0" sldId="262"/>
            <ac:picMk id="3" creationId="{465DD546-D1EE-4C44-8F1F-01A7BFD977A0}"/>
          </ac:picMkLst>
        </pc:picChg>
        <pc:picChg chg="del">
          <ac:chgData name="Duncan Borg" userId="c913ba52b82f48e3" providerId="LiveId" clId="{2B27D5E8-66A9-4313-8061-7A85AFD28876}" dt="2021-05-31T19:21:32.920" v="24" actId="478"/>
          <ac:picMkLst>
            <pc:docMk/>
            <pc:sldMk cId="0" sldId="262"/>
            <ac:picMk id="4" creationId="{619C9324-74F3-4159-BC36-70F4F1A5929B}"/>
          </ac:picMkLst>
        </pc:picChg>
        <pc:picChg chg="del">
          <ac:chgData name="Duncan Borg" userId="c913ba52b82f48e3" providerId="LiveId" clId="{2B27D5E8-66A9-4313-8061-7A85AFD28876}" dt="2021-05-31T19:21:33.659" v="25" actId="478"/>
          <ac:picMkLst>
            <pc:docMk/>
            <pc:sldMk cId="0" sldId="262"/>
            <ac:picMk id="5" creationId="{395018D6-2E97-4C8F-8977-FD5371F9DA53}"/>
          </ac:picMkLst>
        </pc:picChg>
        <pc:picChg chg="del">
          <ac:chgData name="Duncan Borg" userId="c913ba52b82f48e3" providerId="LiveId" clId="{2B27D5E8-66A9-4313-8061-7A85AFD28876}" dt="2021-05-31T19:21:34.390" v="26" actId="478"/>
          <ac:picMkLst>
            <pc:docMk/>
            <pc:sldMk cId="0" sldId="262"/>
            <ac:picMk id="6" creationId="{68C051F8-FCA7-43F8-850A-5B905972C9A0}"/>
          </ac:picMkLst>
        </pc:picChg>
        <pc:picChg chg="del">
          <ac:chgData name="Duncan Borg" userId="c913ba52b82f48e3" providerId="LiveId" clId="{2B27D5E8-66A9-4313-8061-7A85AFD28876}" dt="2021-05-31T19:21:36.772" v="28" actId="478"/>
          <ac:picMkLst>
            <pc:docMk/>
            <pc:sldMk cId="0" sldId="262"/>
            <ac:picMk id="7" creationId="{A6AF98FA-919E-4B64-91A5-3CC16B165323}"/>
          </ac:picMkLst>
        </pc:picChg>
        <pc:picChg chg="del">
          <ac:chgData name="Duncan Borg" userId="c913ba52b82f48e3" providerId="LiveId" clId="{2B27D5E8-66A9-4313-8061-7A85AFD28876}" dt="2021-05-31T19:21:35.509" v="27" actId="478"/>
          <ac:picMkLst>
            <pc:docMk/>
            <pc:sldMk cId="0" sldId="262"/>
            <ac:picMk id="18" creationId="{63013843-62F2-4A73-9EC1-2428369E10DC}"/>
          </ac:picMkLst>
        </pc:picChg>
      </pc:sldChg>
      <pc:sldChg chg="delSp mod delAnim modNotesTx">
        <pc:chgData name="Duncan Borg" userId="c913ba52b82f48e3" providerId="LiveId" clId="{2B27D5E8-66A9-4313-8061-7A85AFD28876}" dt="2021-05-31T19:33:26.461" v="224" actId="12"/>
        <pc:sldMkLst>
          <pc:docMk/>
          <pc:sldMk cId="0" sldId="263"/>
        </pc:sldMkLst>
        <pc:picChg chg="del">
          <ac:chgData name="Duncan Borg" userId="c913ba52b82f48e3" providerId="LiveId" clId="{2B27D5E8-66A9-4313-8061-7A85AFD28876}" dt="2021-05-31T19:21:40.931" v="29" actId="478"/>
          <ac:picMkLst>
            <pc:docMk/>
            <pc:sldMk cId="0" sldId="263"/>
            <ac:picMk id="2" creationId="{7E933D42-6E6E-4BE6-8BD3-7967BB3A9E5E}"/>
          </ac:picMkLst>
        </pc:picChg>
        <pc:picChg chg="del">
          <ac:chgData name="Duncan Borg" userId="c913ba52b82f48e3" providerId="LiveId" clId="{2B27D5E8-66A9-4313-8061-7A85AFD28876}" dt="2021-05-31T19:21:41.584" v="30" actId="478"/>
          <ac:picMkLst>
            <pc:docMk/>
            <pc:sldMk cId="0" sldId="263"/>
            <ac:picMk id="3" creationId="{7D499774-6F04-43B4-B9ED-1D9B58FF3F03}"/>
          </ac:picMkLst>
        </pc:picChg>
        <pc:picChg chg="del">
          <ac:chgData name="Duncan Borg" userId="c913ba52b82f48e3" providerId="LiveId" clId="{2B27D5E8-66A9-4313-8061-7A85AFD28876}" dt="2021-05-31T19:21:42.202" v="31" actId="478"/>
          <ac:picMkLst>
            <pc:docMk/>
            <pc:sldMk cId="0" sldId="263"/>
            <ac:picMk id="4" creationId="{D379E934-74B8-44C6-A607-2AE515B6EE5C}"/>
          </ac:picMkLst>
        </pc:picChg>
        <pc:picChg chg="del">
          <ac:chgData name="Duncan Borg" userId="c913ba52b82f48e3" providerId="LiveId" clId="{2B27D5E8-66A9-4313-8061-7A85AFD28876}" dt="2021-05-31T19:21:42.847" v="32" actId="478"/>
          <ac:picMkLst>
            <pc:docMk/>
            <pc:sldMk cId="0" sldId="263"/>
            <ac:picMk id="5" creationId="{CD1A185D-986E-4B00-818B-C8A2EB635B41}"/>
          </ac:picMkLst>
        </pc:picChg>
        <pc:picChg chg="del">
          <ac:chgData name="Duncan Borg" userId="c913ba52b82f48e3" providerId="LiveId" clId="{2B27D5E8-66A9-4313-8061-7A85AFD28876}" dt="2021-05-31T19:21:43.608" v="33" actId="478"/>
          <ac:picMkLst>
            <pc:docMk/>
            <pc:sldMk cId="0" sldId="263"/>
            <ac:picMk id="6" creationId="{FD9F0D79-F05F-4813-8019-FB3B00D5A016}"/>
          </ac:picMkLst>
        </pc:picChg>
        <pc:picChg chg="del">
          <ac:chgData name="Duncan Borg" userId="c913ba52b82f48e3" providerId="LiveId" clId="{2B27D5E8-66A9-4313-8061-7A85AFD28876}" dt="2021-05-31T19:21:44.519" v="34" actId="478"/>
          <ac:picMkLst>
            <pc:docMk/>
            <pc:sldMk cId="0" sldId="263"/>
            <ac:picMk id="7" creationId="{5F7B17F7-DB30-4F00-9310-06897F31C525}"/>
          </ac:picMkLst>
        </pc:picChg>
        <pc:picChg chg="del">
          <ac:chgData name="Duncan Borg" userId="c913ba52b82f48e3" providerId="LiveId" clId="{2B27D5E8-66A9-4313-8061-7A85AFD28876}" dt="2021-05-31T19:21:45.299" v="35" actId="478"/>
          <ac:picMkLst>
            <pc:docMk/>
            <pc:sldMk cId="0" sldId="263"/>
            <ac:picMk id="14" creationId="{E722B020-D22F-47F1-9508-DE9D42D88C02}"/>
          </ac:picMkLst>
        </pc:picChg>
      </pc:sldChg>
      <pc:sldChg chg="delSp mod delAnim modNotesTx">
        <pc:chgData name="Duncan Borg" userId="c913ba52b82f48e3" providerId="LiveId" clId="{2B27D5E8-66A9-4313-8061-7A85AFD28876}" dt="2021-05-31T19:35:04.675" v="243" actId="20577"/>
        <pc:sldMkLst>
          <pc:docMk/>
          <pc:sldMk cId="0" sldId="264"/>
        </pc:sldMkLst>
        <pc:picChg chg="del">
          <ac:chgData name="Duncan Borg" userId="c913ba52b82f48e3" providerId="LiveId" clId="{2B27D5E8-66A9-4313-8061-7A85AFD28876}" dt="2021-05-31T19:22:14.762" v="36" actId="478"/>
          <ac:picMkLst>
            <pc:docMk/>
            <pc:sldMk cId="0" sldId="264"/>
            <ac:picMk id="2" creationId="{F314DBB6-3363-498A-8CED-F06D9B06382B}"/>
          </ac:picMkLst>
        </pc:picChg>
      </pc:sldChg>
      <pc:sldChg chg="addSp delSp modSp mod modAnim modNotesTx">
        <pc:chgData name="Duncan Borg" userId="c913ba52b82f48e3" providerId="LiveId" clId="{2B27D5E8-66A9-4313-8061-7A85AFD28876}" dt="2021-05-31T19:36:58.491" v="282" actId="20577"/>
        <pc:sldMkLst>
          <pc:docMk/>
          <pc:sldMk cId="0" sldId="265"/>
        </pc:sldMkLst>
        <pc:spChg chg="del">
          <ac:chgData name="Duncan Borg" userId="c913ba52b82f48e3" providerId="LiveId" clId="{2B27D5E8-66A9-4313-8061-7A85AFD28876}" dt="2021-05-31T19:25:34.871" v="43" actId="478"/>
          <ac:spMkLst>
            <pc:docMk/>
            <pc:sldMk cId="0" sldId="265"/>
            <ac:spMk id="158" creationId="{00000000-0000-0000-0000-000000000000}"/>
          </ac:spMkLst>
        </pc:spChg>
        <pc:picChg chg="add mod">
          <ac:chgData name="Duncan Borg" userId="c913ba52b82f48e3" providerId="LiveId" clId="{2B27D5E8-66A9-4313-8061-7A85AFD28876}" dt="2021-05-31T19:25:30.178" v="42"/>
          <ac:picMkLst>
            <pc:docMk/>
            <pc:sldMk cId="0" sldId="265"/>
            <ac:picMk id="7" creationId="{F447883C-8C6D-47A3-80DC-EF54D1624D90}"/>
          </ac:picMkLst>
        </pc:picChg>
        <pc:picChg chg="del">
          <ac:chgData name="Duncan Borg" userId="c913ba52b82f48e3" providerId="LiveId" clId="{2B27D5E8-66A9-4313-8061-7A85AFD28876}" dt="2021-05-31T19:25:29.127" v="41" actId="478"/>
          <ac:picMkLst>
            <pc:docMk/>
            <pc:sldMk cId="0" sldId="265"/>
            <ac:picMk id="159" creationId="{00000000-0000-0000-0000-000000000000}"/>
          </ac:picMkLst>
        </pc:picChg>
      </pc:sldChg>
      <pc:sldChg chg="modNotesTx">
        <pc:chgData name="Duncan Borg" userId="c913ba52b82f48e3" providerId="LiveId" clId="{2B27D5E8-66A9-4313-8061-7A85AFD28876}" dt="2021-05-31T19:37:22.314" v="306" actId="20577"/>
        <pc:sldMkLst>
          <pc:docMk/>
          <pc:sldMk cId="0" sldId="266"/>
        </pc:sldMkLst>
      </pc:sldChg>
      <pc:sldChg chg="modSp mod modNotesTx">
        <pc:chgData name="Duncan Borg" userId="c913ba52b82f48e3" providerId="LiveId" clId="{2B27D5E8-66A9-4313-8061-7A85AFD28876}" dt="2021-05-31T19:41:24.007" v="402" actId="2711"/>
        <pc:sldMkLst>
          <pc:docMk/>
          <pc:sldMk cId="0" sldId="267"/>
        </pc:sldMkLst>
        <pc:spChg chg="mod">
          <ac:chgData name="Duncan Borg" userId="c913ba52b82f48e3" providerId="LiveId" clId="{2B27D5E8-66A9-4313-8061-7A85AFD28876}" dt="2021-05-31T19:41:12.928" v="400" actId="2711"/>
          <ac:spMkLst>
            <pc:docMk/>
            <pc:sldMk cId="0" sldId="267"/>
            <ac:spMk id="180" creationId="{00000000-0000-0000-0000-000000000000}"/>
          </ac:spMkLst>
        </pc:spChg>
        <pc:spChg chg="mod">
          <ac:chgData name="Duncan Borg" userId="c913ba52b82f48e3" providerId="LiveId" clId="{2B27D5E8-66A9-4313-8061-7A85AFD28876}" dt="2021-05-31T19:41:18.643" v="401" actId="2711"/>
          <ac:spMkLst>
            <pc:docMk/>
            <pc:sldMk cId="0" sldId="267"/>
            <ac:spMk id="185" creationId="{00000000-0000-0000-0000-000000000000}"/>
          </ac:spMkLst>
        </pc:spChg>
        <pc:spChg chg="mod">
          <ac:chgData name="Duncan Borg" userId="c913ba52b82f48e3" providerId="LiveId" clId="{2B27D5E8-66A9-4313-8061-7A85AFD28876}" dt="2021-05-31T19:41:24.007" v="402" actId="2711"/>
          <ac:spMkLst>
            <pc:docMk/>
            <pc:sldMk cId="0" sldId="267"/>
            <ac:spMk id="186" creationId="{00000000-0000-0000-0000-000000000000}"/>
          </ac:spMkLst>
        </pc:spChg>
      </pc:sldChg>
      <pc:sldChg chg="delSp modSp mod delAnim modNotesTx">
        <pc:chgData name="Duncan Borg" userId="c913ba52b82f48e3" providerId="LiveId" clId="{2B27D5E8-66A9-4313-8061-7A85AFD28876}" dt="2021-05-31T19:40:58.063" v="399" actId="2711"/>
        <pc:sldMkLst>
          <pc:docMk/>
          <pc:sldMk cId="0" sldId="268"/>
        </pc:sldMkLst>
        <pc:spChg chg="mod">
          <ac:chgData name="Duncan Borg" userId="c913ba52b82f48e3" providerId="LiveId" clId="{2B27D5E8-66A9-4313-8061-7A85AFD28876}" dt="2021-05-31T19:40:43.494" v="396" actId="2711"/>
          <ac:spMkLst>
            <pc:docMk/>
            <pc:sldMk cId="0" sldId="268"/>
            <ac:spMk id="198" creationId="{00000000-0000-0000-0000-000000000000}"/>
          </ac:spMkLst>
        </pc:spChg>
        <pc:spChg chg="mod">
          <ac:chgData name="Duncan Borg" userId="c913ba52b82f48e3" providerId="LiveId" clId="{2B27D5E8-66A9-4313-8061-7A85AFD28876}" dt="2021-05-31T19:40:49.603" v="397" actId="2711"/>
          <ac:spMkLst>
            <pc:docMk/>
            <pc:sldMk cId="0" sldId="268"/>
            <ac:spMk id="199" creationId="{00000000-0000-0000-0000-000000000000}"/>
          </ac:spMkLst>
        </pc:spChg>
        <pc:spChg chg="mod">
          <ac:chgData name="Duncan Borg" userId="c913ba52b82f48e3" providerId="LiveId" clId="{2B27D5E8-66A9-4313-8061-7A85AFD28876}" dt="2021-05-31T19:40:58.063" v="399" actId="2711"/>
          <ac:spMkLst>
            <pc:docMk/>
            <pc:sldMk cId="0" sldId="268"/>
            <ac:spMk id="202" creationId="{00000000-0000-0000-0000-000000000000}"/>
          </ac:spMkLst>
        </pc:spChg>
        <pc:picChg chg="del">
          <ac:chgData name="Duncan Borg" userId="c913ba52b82f48e3" providerId="LiveId" clId="{2B27D5E8-66A9-4313-8061-7A85AFD28876}" dt="2021-05-31T19:22:42.358" v="38" actId="478"/>
          <ac:picMkLst>
            <pc:docMk/>
            <pc:sldMk cId="0" sldId="268"/>
            <ac:picMk id="2" creationId="{1AC7C446-3FE5-47DB-B425-4AD3368C8DBF}"/>
          </ac:picMkLst>
        </pc:picChg>
        <pc:picChg chg="del">
          <ac:chgData name="Duncan Borg" userId="c913ba52b82f48e3" providerId="LiveId" clId="{2B27D5E8-66A9-4313-8061-7A85AFD28876}" dt="2021-05-31T19:22:43.918" v="40" actId="478"/>
          <ac:picMkLst>
            <pc:docMk/>
            <pc:sldMk cId="0" sldId="268"/>
            <ac:picMk id="3" creationId="{27EBB574-CB4C-4265-B7FB-7AD8B63DECD2}"/>
          </ac:picMkLst>
        </pc:picChg>
        <pc:picChg chg="del">
          <ac:chgData name="Duncan Borg" userId="c913ba52b82f48e3" providerId="LiveId" clId="{2B27D5E8-66A9-4313-8061-7A85AFD28876}" dt="2021-05-31T19:22:41.353" v="37" actId="478"/>
          <ac:picMkLst>
            <pc:docMk/>
            <pc:sldMk cId="0" sldId="268"/>
            <ac:picMk id="12" creationId="{CD9571A3-09E1-4B2F-BA5F-778D3CCA5C94}"/>
          </ac:picMkLst>
        </pc:picChg>
        <pc:picChg chg="del">
          <ac:chgData name="Duncan Borg" userId="c913ba52b82f48e3" providerId="LiveId" clId="{2B27D5E8-66A9-4313-8061-7A85AFD28876}" dt="2021-05-31T19:22:43.204" v="39" actId="478"/>
          <ac:picMkLst>
            <pc:docMk/>
            <pc:sldMk cId="0" sldId="268"/>
            <ac:picMk id="13" creationId="{04C5647F-C571-4238-8196-EE84B91FC1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5afb0a9294_3_9"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ocs.google.com/document/d/1hQpEDURz9AmYd0nMnvUYtepBuc_dQtr6R6QIXl4aWkU/edit?usp=sharin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590d551e23_0_23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590d551e23_0_29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UN94vWUqNNmsm9tDztxiotTJcfbSzClRqQX0yopJRvM/edit?usp=sharin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ocs.google.com/document/d/1JfHIY56fwjHJXhgek9B3t9BdGAGWV2JqYOtcbMRjSVw/edit?usp=sharing" TargetMode="External"/><Relationship Id="rId5" Type="http://schemas.openxmlformats.org/officeDocument/2006/relationships/hyperlink" Target="https://docs.google.com/presentation/d/1jsoJVxFjdsKq1oKJcRXpjG0OprCaXp8Ed7vXvW2zl1I/edit?usp=sharing" TargetMode="External"/><Relationship Id="rId4" Type="http://schemas.openxmlformats.org/officeDocument/2006/relationships/hyperlink" Target="https://docs.google.com/presentation/d/1F8sZRZBHMAtm7fbRU1COIv8vK1VshpsKHPmenuh3rqI/edit#slide=id.g590d551e23_0_356"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590d551e23_0_5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ommonsense.org/node/503452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ocs.google.com/presentation/d/1F8sZRZBHMAtm7fbRU1COIv8vK1VshpsKHPmenuh3rqI/edit#slide=id.g59bf7139f1_0_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590d551e23_0_7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4157e4df00_0_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590d551e23_0_14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590d551e23_0_16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presentation/d/1F8sZRZBHMAtm7fbRU1COIv8vK1VshpsKHPmenuh3rqI/edit#slide=id.g590d551e23_0_18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5dff9e12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5dff9e12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afb0a9294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afb0a9294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B0604020202020204" charset="0"/>
              </a:rPr>
              <a:t>Say:</a:t>
            </a:r>
            <a:r>
              <a:rPr lang="en-US" b="0" i="0" dirty="0">
                <a:solidFill>
                  <a:srgbClr val="3A3A3A"/>
                </a:solidFill>
                <a:effectLst/>
                <a:latin typeface="Lato" panose="020B0604020202020204" charset="0"/>
              </a:rPr>
              <a:t> </a:t>
            </a:r>
            <a:r>
              <a:rPr lang="en-US" b="0" i="1" dirty="0">
                <a:solidFill>
                  <a:srgbClr val="3A3A3A"/>
                </a:solidFill>
                <a:effectLst/>
                <a:latin typeface="Lato" panose="020B0604020202020204" charset="0"/>
              </a:rPr>
              <a:t>Now we're going to learn the same poem that the Digital Citizens use to remember how to stay safe online.</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Distribute the green, yellow and red sheets of paper, so that every learner receives just one </a:t>
            </a:r>
            <a:r>
              <a:rPr lang="en-US" b="0" i="0" dirty="0" err="1">
                <a:solidFill>
                  <a:srgbClr val="3A3A3A"/>
                </a:solidFill>
                <a:effectLst/>
                <a:latin typeface="Lato" panose="020B0604020202020204" charset="0"/>
              </a:rPr>
              <a:t>colour</a:t>
            </a:r>
            <a:r>
              <a:rPr lang="en-US" b="0" i="0" dirty="0">
                <a:solidFill>
                  <a:srgbClr val="3A3A3A"/>
                </a:solidFill>
                <a:effectLst/>
                <a:latin typeface="Lato" panose="020B0604020202020204" charset="0"/>
              </a:rPr>
              <a:t>.</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Be sure to keep one set of </a:t>
            </a:r>
            <a:r>
              <a:rPr lang="en-US" b="0" i="0" dirty="0" err="1">
                <a:solidFill>
                  <a:srgbClr val="3A3A3A"/>
                </a:solidFill>
                <a:effectLst/>
                <a:latin typeface="Lato" panose="020B0604020202020204" charset="0"/>
              </a:rPr>
              <a:t>colours</a:t>
            </a:r>
            <a:r>
              <a:rPr lang="en-US" b="0" i="0" dirty="0">
                <a:solidFill>
                  <a:srgbClr val="3A3A3A"/>
                </a:solidFill>
                <a:effectLst/>
                <a:latin typeface="Lato" panose="020B0604020202020204" charset="0"/>
              </a:rPr>
              <a:t> for yourself to model the poem's actions for the class.</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You can also have learners use crayons, markers or other items that are green, yellow and red.</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1" i="0" dirty="0">
                <a:solidFill>
                  <a:srgbClr val="3A3A3A"/>
                </a:solidFill>
                <a:effectLst/>
                <a:latin typeface="Lato" panose="020B0604020202020204" charset="0"/>
              </a:rPr>
              <a:t>Project </a:t>
            </a:r>
            <a:r>
              <a:rPr lang="en-US" b="1" i="0" u="none" strike="noStrike" dirty="0">
                <a:solidFill>
                  <a:srgbClr val="3A3A3A"/>
                </a:solidFill>
                <a:effectLst/>
                <a:latin typeface="Lato" panose="020B0604020202020204" charset="0"/>
                <a:hlinkClick r:id="rId3"/>
              </a:rPr>
              <a:t>Slide 10</a:t>
            </a:r>
            <a:r>
              <a:rPr lang="en-US" b="0" i="0" dirty="0">
                <a:solidFill>
                  <a:srgbClr val="3A3A3A"/>
                </a:solidFill>
                <a:effectLst/>
                <a:latin typeface="Lato" panose="020B0604020202020204" charset="0"/>
              </a:rPr>
              <a:t> and show the internet traffic light poem video again.</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As the video plays, model the poem's actions by showing the </a:t>
            </a:r>
            <a:r>
              <a:rPr lang="en-US" b="0" i="0" dirty="0" err="1">
                <a:solidFill>
                  <a:srgbClr val="3A3A3A"/>
                </a:solidFill>
                <a:effectLst/>
                <a:latin typeface="Lato" panose="020B0604020202020204" charset="0"/>
              </a:rPr>
              <a:t>colour</a:t>
            </a:r>
            <a:r>
              <a:rPr lang="en-US" b="0" i="0" dirty="0">
                <a:solidFill>
                  <a:srgbClr val="3A3A3A"/>
                </a:solidFill>
                <a:effectLst/>
                <a:latin typeface="Lato" panose="020B0604020202020204" charset="0"/>
              </a:rPr>
              <a:t> of stoplight paper to hold up at specific points in the poem.</a:t>
            </a:r>
            <a:br>
              <a:rPr lang="en-US" b="0" i="0" dirty="0">
                <a:solidFill>
                  <a:srgbClr val="3A3A3A"/>
                </a:solidFill>
                <a:effectLst/>
                <a:latin typeface="Lato" panose="020B0604020202020204" charset="0"/>
              </a:rPr>
            </a:br>
            <a:r>
              <a:rPr lang="en-US" b="0" i="0" dirty="0">
                <a:solidFill>
                  <a:srgbClr val="3A3A3A"/>
                </a:solidFill>
                <a:effectLst/>
                <a:latin typeface="Lato" panose="020B0604020202020204" charset="0"/>
              </a:rPr>
              <a:t> </a:t>
            </a:r>
            <a:br>
              <a:rPr lang="en-US" b="0" i="0" dirty="0">
                <a:solidFill>
                  <a:srgbClr val="3A3A3A"/>
                </a:solidFill>
                <a:effectLst/>
                <a:latin typeface="Lato" panose="020B0604020202020204" charset="0"/>
              </a:rPr>
            </a:br>
            <a:r>
              <a:rPr lang="en-US" b="1" i="0" u="none" strike="noStrike" dirty="0">
                <a:solidFill>
                  <a:srgbClr val="3A3A3A"/>
                </a:solidFill>
                <a:effectLst/>
                <a:latin typeface="Lato" panose="020B0604020202020204" charset="0"/>
                <a:hlinkClick r:id="rId4"/>
              </a:rPr>
              <a:t>Internet Traffic Light</a:t>
            </a:r>
            <a:r>
              <a:rPr lang="en-US" b="1" i="0" dirty="0">
                <a:solidFill>
                  <a:srgbClr val="3A3A3A"/>
                </a:solidFill>
                <a:effectLst/>
                <a:latin typeface="Lato" panose="020B0604020202020204" charset="0"/>
              </a:rPr>
              <a:t> by Wren Brennan</a:t>
            </a:r>
            <a:br>
              <a:rPr lang="en-US" b="0" i="0" dirty="0">
                <a:solidFill>
                  <a:srgbClr val="3A3A3A"/>
                </a:solidFill>
                <a:effectLst/>
                <a:latin typeface="Lato" panose="020B0604020202020204" charset="0"/>
              </a:rPr>
            </a:br>
            <a:r>
              <a:rPr lang="en-US" b="0" i="1" dirty="0">
                <a:solidFill>
                  <a:srgbClr val="3A3A3A"/>
                </a:solidFill>
                <a:effectLst/>
                <a:latin typeface="Lato" panose="020B0604020202020204" charset="0"/>
              </a:rPr>
              <a:t>We go online to find new things to do and see.</a:t>
            </a:r>
            <a:br>
              <a:rPr lang="en-US" b="0" i="1" dirty="0">
                <a:solidFill>
                  <a:srgbClr val="3A3A3A"/>
                </a:solidFill>
                <a:effectLst/>
                <a:latin typeface="Lato" panose="020B0604020202020204" charset="0"/>
              </a:rPr>
            </a:br>
            <a:r>
              <a:rPr lang="en-US" b="0" i="1" dirty="0">
                <a:solidFill>
                  <a:srgbClr val="3A3A3A"/>
                </a:solidFill>
                <a:effectLst/>
                <a:latin typeface="Lato" panose="020B0604020202020204" charset="0"/>
              </a:rPr>
              <a:t>The internet traffic light shows where we need to be.</a:t>
            </a:r>
            <a:br>
              <a:rPr lang="en-US" b="0" i="1" dirty="0">
                <a:solidFill>
                  <a:srgbClr val="3A3A3A"/>
                </a:solidFill>
                <a:effectLst/>
                <a:latin typeface="Lato" panose="020B0604020202020204" charset="0"/>
              </a:rPr>
            </a:br>
            <a:r>
              <a:rPr lang="en-US" b="0" i="1" dirty="0">
                <a:solidFill>
                  <a:srgbClr val="3A3A3A"/>
                </a:solidFill>
                <a:effectLst/>
                <a:latin typeface="Lato" panose="020B0604020202020204" charset="0"/>
              </a:rPr>
              <a:t>Green means GO! [hold up a green paper] To sites we trust.</a:t>
            </a:r>
            <a:br>
              <a:rPr lang="en-US" b="0" i="1" dirty="0">
                <a:solidFill>
                  <a:srgbClr val="3A3A3A"/>
                </a:solidFill>
                <a:effectLst/>
                <a:latin typeface="Lato" panose="020B0604020202020204" charset="0"/>
              </a:rPr>
            </a:br>
            <a:r>
              <a:rPr lang="en-US" b="0" i="1" dirty="0">
                <a:solidFill>
                  <a:srgbClr val="3A3A3A"/>
                </a:solidFill>
                <a:effectLst/>
                <a:latin typeface="Lato" panose="020B0604020202020204" charset="0"/>
              </a:rPr>
              <a:t>Yellow means SLOW! [hold up a yellow paper] Being safe is a must.</a:t>
            </a:r>
            <a:br>
              <a:rPr lang="en-US" b="0" i="1" dirty="0">
                <a:solidFill>
                  <a:srgbClr val="3A3A3A"/>
                </a:solidFill>
                <a:effectLst/>
                <a:latin typeface="Lato" panose="020B0604020202020204" charset="0"/>
              </a:rPr>
            </a:br>
            <a:r>
              <a:rPr lang="en-US" b="0" i="1" dirty="0">
                <a:solidFill>
                  <a:srgbClr val="3A3A3A"/>
                </a:solidFill>
                <a:effectLst/>
                <a:latin typeface="Lato" panose="020B0604020202020204" charset="0"/>
              </a:rPr>
              <a:t>Red means STOP. [hold up a red paper] Ask if it's OK.</a:t>
            </a:r>
            <a:br>
              <a:rPr lang="en-US" b="0" i="1" dirty="0">
                <a:solidFill>
                  <a:srgbClr val="3A3A3A"/>
                </a:solidFill>
                <a:effectLst/>
                <a:latin typeface="Lato" panose="020B0604020202020204" charset="0"/>
              </a:rPr>
            </a:br>
            <a:r>
              <a:rPr lang="en-US" b="0" i="1" dirty="0">
                <a:solidFill>
                  <a:srgbClr val="3A3A3A"/>
                </a:solidFill>
                <a:effectLst/>
                <a:latin typeface="Lato" panose="020B0604020202020204" charset="0"/>
              </a:rPr>
              <a:t>Trust your gut to go the right way.</a:t>
            </a:r>
            <a:endParaRPr lang="en-US" b="0" i="0" dirty="0">
              <a:solidFill>
                <a:srgbClr val="3A3A3A"/>
              </a:solidFill>
              <a:effectLst/>
              <a:latin typeface="Lato" panose="020B0604020202020204" charset="0"/>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90d551e23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90d551e23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B0604020202020204" charset="0"/>
              </a:rPr>
              <a:t>Project </a:t>
            </a:r>
            <a:r>
              <a:rPr lang="en-US" b="1" i="0" u="none" strike="noStrike" dirty="0">
                <a:solidFill>
                  <a:srgbClr val="3A3A3A"/>
                </a:solidFill>
                <a:effectLst/>
                <a:latin typeface="Lato" panose="020B0604020202020204" charset="0"/>
                <a:hlinkClick r:id="rId3"/>
              </a:rPr>
              <a:t>Slide 11</a:t>
            </a:r>
            <a:r>
              <a:rPr lang="en-US" b="0" i="0" dirty="0">
                <a:solidFill>
                  <a:srgbClr val="3A3A3A"/>
                </a:solidFill>
                <a:effectLst/>
                <a:latin typeface="Lato" panose="020B0604020202020204" charset="0"/>
              </a:rPr>
              <a:t> and read aloud the entire poem with your learners.</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Direct learners to hold up their </a:t>
            </a:r>
            <a:r>
              <a:rPr lang="en-US" b="0" i="0" dirty="0" err="1">
                <a:solidFill>
                  <a:srgbClr val="3A3A3A"/>
                </a:solidFill>
                <a:effectLst/>
                <a:latin typeface="Lato" panose="020B0604020202020204" charset="0"/>
              </a:rPr>
              <a:t>coloured</a:t>
            </a:r>
            <a:r>
              <a:rPr lang="en-US" b="0" i="0" dirty="0">
                <a:solidFill>
                  <a:srgbClr val="3A3A3A"/>
                </a:solidFill>
                <a:effectLst/>
                <a:latin typeface="Lato" panose="020B0604020202020204" charset="0"/>
              </a:rPr>
              <a:t> paper or item at the appropriate time in the poem.</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You can also have learners stand when they hold their </a:t>
            </a:r>
            <a:r>
              <a:rPr lang="en-US" b="0" i="0" dirty="0" err="1">
                <a:solidFill>
                  <a:srgbClr val="3A3A3A"/>
                </a:solidFill>
                <a:effectLst/>
                <a:latin typeface="Lato" panose="020B0604020202020204" charset="0"/>
              </a:rPr>
              <a:t>colour</a:t>
            </a:r>
            <a:r>
              <a:rPr lang="en-US" b="0" i="0" dirty="0">
                <a:solidFill>
                  <a:srgbClr val="3A3A3A"/>
                </a:solidFill>
                <a:effectLst/>
                <a:latin typeface="Lato" panose="020B0604020202020204" charset="0"/>
              </a:rPr>
              <a:t> up.</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90d551e23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90d551e23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B0604020202020204" charset="0"/>
              </a:rPr>
              <a:t>Project </a:t>
            </a:r>
            <a:r>
              <a:rPr lang="en-US" b="1" i="0" u="none" strike="noStrike" dirty="0">
                <a:solidFill>
                  <a:srgbClr val="3A3A3A"/>
                </a:solidFill>
                <a:effectLst/>
                <a:latin typeface="Lato" panose="020B0604020202020204" charset="0"/>
                <a:hlinkClick r:id="rId3"/>
              </a:rPr>
              <a:t>Slide 12</a:t>
            </a:r>
            <a:r>
              <a:rPr lang="en-US" b="0" i="0" dirty="0">
                <a:solidFill>
                  <a:srgbClr val="3A3A3A"/>
                </a:solidFill>
                <a:effectLst/>
                <a:latin typeface="Lato" panose="020B0604020202020204" charset="0"/>
              </a:rPr>
              <a:t> and explain the rules of the game:</a:t>
            </a:r>
          </a:p>
          <a:p>
            <a:pPr marL="457200" indent="-298450" algn="l"/>
            <a:r>
              <a:rPr lang="en-US" b="0" i="1" dirty="0">
                <a:solidFill>
                  <a:srgbClr val="3A3A3A"/>
                </a:solidFill>
                <a:effectLst/>
                <a:latin typeface="Lato" panose="020B0604020202020204" charset="0"/>
              </a:rPr>
              <a:t>For each "green" site or app, you move forward two steps.</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For each "yellow" site or app, you move forward one step.</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For each "red" site or app, you can't move.</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If you get an answer wrong (e.g. you move the wrong number of steps), you must go back to where you stood before and take one step back.</a:t>
            </a:r>
            <a:endParaRPr lang="en-US"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If space is limited or there are other constraints, you can modify the game, so learners remain at their desks.</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Learners can run on the spot (green), stay standing (yellow) or sit down (red).</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1" i="0" dirty="0">
                <a:solidFill>
                  <a:srgbClr val="3A3A3A"/>
                </a:solidFill>
                <a:effectLst/>
                <a:latin typeface="Lato" panose="020B0604020202020204" charset="0"/>
              </a:rPr>
              <a:t>Say:</a:t>
            </a:r>
            <a:r>
              <a:rPr lang="en-US" b="0" i="0" dirty="0">
                <a:solidFill>
                  <a:srgbClr val="3A3A3A"/>
                </a:solidFill>
                <a:effectLst/>
                <a:latin typeface="Lato" panose="020B0604020202020204" charset="0"/>
              </a:rPr>
              <a:t> </a:t>
            </a:r>
            <a:r>
              <a:rPr lang="en-US" b="0" i="1" dirty="0">
                <a:solidFill>
                  <a:srgbClr val="3A3A3A"/>
                </a:solidFill>
                <a:effectLst/>
                <a:latin typeface="Lato" panose="020B0604020202020204" charset="0"/>
              </a:rPr>
              <a:t>Each of the statements is about a pretend website or app you might visit. After I read each statement, take the number of steps you think is correct.</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Keep the rules projected (</a:t>
            </a:r>
            <a:r>
              <a:rPr lang="en-US" b="1" i="0" u="none" strike="noStrike" dirty="0">
                <a:solidFill>
                  <a:srgbClr val="3A3A3A"/>
                </a:solidFill>
                <a:effectLst/>
                <a:latin typeface="Lato" panose="020B0604020202020204" charset="0"/>
                <a:hlinkClick r:id="rId3"/>
              </a:rPr>
              <a:t>Slide 12</a:t>
            </a:r>
            <a:r>
              <a:rPr lang="en-US" b="0" i="0" dirty="0">
                <a:solidFill>
                  <a:srgbClr val="3A3A3A"/>
                </a:solidFill>
                <a:effectLst/>
                <a:latin typeface="Lato" panose="020B0604020202020204" charset="0"/>
              </a:rPr>
              <a:t>) as you read each statement below. After each statement, reveal the correct answer and explain why something is green, yellow or red. The learners who make it to the line at the front of the room first are the winners.</a:t>
            </a:r>
          </a:p>
          <a:p>
            <a:pPr marL="457200" indent="-298450" algn="l"/>
            <a:r>
              <a:rPr lang="en-US" b="0" i="1" dirty="0">
                <a:solidFill>
                  <a:srgbClr val="3A3A3A"/>
                </a:solidFill>
                <a:effectLst/>
                <a:latin typeface="Lato" panose="020B0604020202020204" charset="0"/>
              </a:rPr>
              <a:t>You went to the Games-o-Rama website by accident and a stranger sent you a message asking for your name and age. RED (no steps).</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The Wacky Bunny site is funny! Even your grandma thinks it's just right for you. GREEN (forward two steps).</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You are searching for pictures of hearts, but come across a site that makes you feel uncomfortable. RED (no steps).</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You visit a site about our solar system, but the words are hard to read. YELLOW (forward one step).</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A site for your </a:t>
            </a:r>
            <a:r>
              <a:rPr lang="en-US" b="0" i="1" dirty="0" err="1">
                <a:solidFill>
                  <a:srgbClr val="3A3A3A"/>
                </a:solidFill>
                <a:effectLst/>
                <a:latin typeface="Lato" panose="020B0604020202020204" charset="0"/>
              </a:rPr>
              <a:t>favourite</a:t>
            </a:r>
            <a:r>
              <a:rPr lang="en-US" b="0" i="1" dirty="0">
                <a:solidFill>
                  <a:srgbClr val="3A3A3A"/>
                </a:solidFill>
                <a:effectLst/>
                <a:latin typeface="Lato" panose="020B0604020202020204" charset="0"/>
              </a:rPr>
              <a:t> TV show has fun things for kids your age to do. GREEN (forward two steps).</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There's a children's sports site you visited that allows people to chat with each other. YELLOW (forward one step).</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You're on a game site where a screen pops up and asks for your email address. YELLOW (forward one step).</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Your teacher tells you to visit a site where you can learn things about giraffes. GREEN (forward two steps).</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You watch a funny video but notice the videos next to it look like they're for big children. YELLOW (forward one step).</a:t>
            </a:r>
            <a:endParaRPr lang="en-US" b="0" i="0" dirty="0">
              <a:solidFill>
                <a:srgbClr val="3A3A3A"/>
              </a:solidFill>
              <a:effectLst/>
              <a:latin typeface="Lato" panose="020B0604020202020204" charset="0"/>
            </a:endParaRPr>
          </a:p>
          <a:p>
            <a:pPr marL="0" lvl="0" indent="0" algn="l" rtl="0">
              <a:spcBef>
                <a:spcPts val="0"/>
              </a:spcBef>
              <a:spcAft>
                <a:spcPts val="0"/>
              </a:spcAft>
              <a:buNone/>
            </a:pPr>
            <a:endParaRPr lang="en-MT"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90d551e23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90d551e23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b="1" i="0" dirty="0">
                <a:solidFill>
                  <a:srgbClr val="3A3A3A"/>
                </a:solidFill>
                <a:effectLst/>
                <a:latin typeface="Lato" panose="020B0604020202020204" charset="0"/>
              </a:rPr>
              <a:t>Say:</a:t>
            </a:r>
            <a:r>
              <a:rPr lang="en-US" sz="2000" b="0" i="0" dirty="0">
                <a:solidFill>
                  <a:srgbClr val="3A3A3A"/>
                </a:solidFill>
                <a:effectLst/>
                <a:latin typeface="Lato" panose="020B0604020202020204" charset="0"/>
              </a:rPr>
              <a:t> </a:t>
            </a:r>
            <a:r>
              <a:rPr lang="en-US" sz="2000" b="0" i="1" dirty="0">
                <a:solidFill>
                  <a:srgbClr val="3A3A3A"/>
                </a:solidFill>
                <a:effectLst/>
                <a:latin typeface="Lato" panose="020B0604020202020204" charset="0"/>
              </a:rPr>
              <a:t>Today we talked about how to stay safe online and what kinds of websites and apps are just right or not right for you. Now I'd like you to take a moment to reflect on what we learnt.</a:t>
            </a:r>
            <a:endParaRPr lang="mt-MT" sz="2000" b="0" i="0" dirty="0">
              <a:solidFill>
                <a:srgbClr val="3A3A3A"/>
              </a:solidFill>
              <a:effectLst/>
              <a:latin typeface="Lato" panose="020B0604020202020204" charset="0"/>
            </a:endParaRPr>
          </a:p>
          <a:p>
            <a:pPr marL="0" lvl="0" indent="0" algn="l" rtl="0">
              <a:lnSpc>
                <a:spcPct val="115000"/>
              </a:lnSpc>
              <a:spcBef>
                <a:spcPts val="0"/>
              </a:spcBef>
              <a:spcAft>
                <a:spcPts val="0"/>
              </a:spcAft>
              <a:buClr>
                <a:schemeClr val="dk1"/>
              </a:buClr>
              <a:buSzPts val="1100"/>
              <a:buFont typeface="Arial"/>
              <a:buNone/>
            </a:pPr>
            <a:endParaRPr lang="mt-MT" sz="2000" b="0" i="0" dirty="0">
              <a:solidFill>
                <a:srgbClr val="3A3A3A"/>
              </a:solidFill>
              <a:effectLst/>
              <a:latin typeface="Lato" panose="020B0604020202020204" charset="0"/>
            </a:endParaRPr>
          </a:p>
          <a:p>
            <a:pPr marL="0" lvl="0" indent="0" algn="l" rtl="0">
              <a:lnSpc>
                <a:spcPct val="115000"/>
              </a:lnSpc>
              <a:spcBef>
                <a:spcPts val="0"/>
              </a:spcBef>
              <a:spcAft>
                <a:spcPts val="0"/>
              </a:spcAft>
              <a:buClr>
                <a:schemeClr val="dk1"/>
              </a:buClr>
              <a:buSzPts val="1100"/>
              <a:buFont typeface="Arial"/>
              <a:buNone/>
            </a:pPr>
            <a:r>
              <a:rPr lang="en-US" sz="2000" b="1" i="0" dirty="0">
                <a:solidFill>
                  <a:srgbClr val="3A3A3A"/>
                </a:solidFill>
                <a:effectLst/>
                <a:latin typeface="Lato" panose="020B0604020202020204" charset="0"/>
              </a:rPr>
              <a:t>Distribute</a:t>
            </a:r>
            <a:r>
              <a:rPr lang="en-US" sz="2000" b="0" i="0" dirty="0">
                <a:solidFill>
                  <a:srgbClr val="3A3A3A"/>
                </a:solidFill>
                <a:effectLst/>
                <a:latin typeface="Lato" panose="020B0604020202020204" charset="0"/>
              </a:rPr>
              <a:t> the </a:t>
            </a:r>
            <a:r>
              <a:rPr lang="en-US" sz="2000" b="1" i="0" u="none" strike="noStrike" dirty="0">
                <a:solidFill>
                  <a:srgbClr val="3A3A3A"/>
                </a:solidFill>
                <a:effectLst/>
                <a:latin typeface="Lato" panose="020B0604020202020204" charset="0"/>
                <a:hlinkClick r:id="rId3"/>
              </a:rPr>
              <a:t>Pause &amp; Think Moment handout</a:t>
            </a:r>
            <a:r>
              <a:rPr lang="en-US" sz="2000" b="0" i="0" dirty="0">
                <a:solidFill>
                  <a:srgbClr val="3A3A3A"/>
                </a:solidFill>
                <a:effectLst/>
                <a:latin typeface="Lato" panose="020B0604020202020204" charset="0"/>
              </a:rPr>
              <a:t>.</a:t>
            </a:r>
            <a:endParaRPr lang="mt-MT" sz="2000" b="0" i="0" dirty="0">
              <a:solidFill>
                <a:srgbClr val="3A3A3A"/>
              </a:solidFill>
              <a:effectLst/>
              <a:latin typeface="Lato" panose="020B0604020202020204" charset="0"/>
            </a:endParaRPr>
          </a:p>
          <a:p>
            <a:pPr marL="0" lvl="0" indent="0" algn="l" rtl="0">
              <a:lnSpc>
                <a:spcPct val="115000"/>
              </a:lnSpc>
              <a:spcBef>
                <a:spcPts val="0"/>
              </a:spcBef>
              <a:spcAft>
                <a:spcPts val="0"/>
              </a:spcAft>
              <a:buClr>
                <a:schemeClr val="dk1"/>
              </a:buClr>
              <a:buSzPts val="1100"/>
              <a:buFont typeface="Arial"/>
              <a:buNone/>
            </a:pPr>
            <a:endParaRPr lang="mt-MT" sz="2000" b="0" i="0" dirty="0">
              <a:solidFill>
                <a:srgbClr val="3A3A3A"/>
              </a:solidFill>
              <a:effectLst/>
              <a:latin typeface="Lato" panose="020B0604020202020204" charset="0"/>
            </a:endParaRPr>
          </a:p>
          <a:p>
            <a:pPr marL="0" lvl="0" indent="0" algn="l" rtl="0">
              <a:lnSpc>
                <a:spcPct val="115000"/>
              </a:lnSpc>
              <a:spcBef>
                <a:spcPts val="0"/>
              </a:spcBef>
              <a:spcAft>
                <a:spcPts val="0"/>
              </a:spcAft>
              <a:buClr>
                <a:schemeClr val="dk1"/>
              </a:buClr>
              <a:buSzPts val="1100"/>
              <a:buFont typeface="Arial"/>
              <a:buNone/>
            </a:pPr>
            <a:r>
              <a:rPr lang="en-US" sz="2000" b="0" i="0" dirty="0">
                <a:solidFill>
                  <a:srgbClr val="3A3A3A"/>
                </a:solidFill>
                <a:effectLst/>
                <a:latin typeface="Lato" panose="020B0604020202020204" charset="0"/>
              </a:rPr>
              <a:t>Read the directions on both sides of the handout and allow learners to complete the activities independently. (</a:t>
            </a:r>
            <a:r>
              <a:rPr lang="en-US" sz="2000" b="1" i="0" u="none" strike="noStrike" dirty="0">
                <a:solidFill>
                  <a:srgbClr val="3A3A3A"/>
                </a:solidFill>
                <a:effectLst/>
                <a:latin typeface="Lato" panose="020B0604020202020204" charset="0"/>
                <a:hlinkClick r:id="rId4"/>
              </a:rPr>
              <a:t>Slide 13</a:t>
            </a:r>
            <a:r>
              <a:rPr lang="en-US" sz="2000" b="0" i="0" dirty="0">
                <a:solidFill>
                  <a:srgbClr val="3A3A3A"/>
                </a:solidFill>
                <a:effectLst/>
                <a:latin typeface="Lato" panose="020B0604020202020204" charset="0"/>
              </a:rPr>
              <a:t>)</a:t>
            </a:r>
            <a:endParaRPr lang="mt-MT" sz="2000" b="0" i="0" dirty="0">
              <a:solidFill>
                <a:srgbClr val="3A3A3A"/>
              </a:solidFill>
              <a:effectLst/>
              <a:latin typeface="Lato" panose="020B0604020202020204" charset="0"/>
            </a:endParaRPr>
          </a:p>
          <a:p>
            <a:pPr marL="0" lvl="0" indent="0" algn="l" rtl="0">
              <a:lnSpc>
                <a:spcPct val="115000"/>
              </a:lnSpc>
              <a:spcBef>
                <a:spcPts val="0"/>
              </a:spcBef>
              <a:spcAft>
                <a:spcPts val="0"/>
              </a:spcAft>
              <a:buClr>
                <a:schemeClr val="dk1"/>
              </a:buClr>
              <a:buSzPts val="1100"/>
              <a:buFont typeface="Arial"/>
              <a:buNone/>
            </a:pPr>
            <a:endParaRPr lang="mt-MT" sz="2000" b="0" i="0" dirty="0">
              <a:solidFill>
                <a:srgbClr val="3A3A3A"/>
              </a:solidFill>
              <a:effectLst/>
              <a:latin typeface="Lato" panose="020B0604020202020204" charset="0"/>
            </a:endParaRPr>
          </a:p>
          <a:p>
            <a:pPr marL="0" lvl="0" indent="0" algn="l" rtl="0">
              <a:lnSpc>
                <a:spcPct val="115000"/>
              </a:lnSpc>
              <a:spcBef>
                <a:spcPts val="0"/>
              </a:spcBef>
              <a:spcAft>
                <a:spcPts val="0"/>
              </a:spcAft>
              <a:buClr>
                <a:schemeClr val="dk1"/>
              </a:buClr>
              <a:buSzPts val="1100"/>
              <a:buFont typeface="Arial"/>
              <a:buNone/>
            </a:pPr>
            <a:r>
              <a:rPr lang="en-US" sz="2000" b="1" i="0" dirty="0">
                <a:solidFill>
                  <a:srgbClr val="3A3A3A"/>
                </a:solidFill>
                <a:effectLst/>
                <a:latin typeface="Lato" panose="020B0604020202020204" charset="0"/>
              </a:rPr>
              <a:t>Invite</a:t>
            </a:r>
            <a:r>
              <a:rPr lang="en-US" sz="2000" b="0" i="0" dirty="0">
                <a:solidFill>
                  <a:srgbClr val="3A3A3A"/>
                </a:solidFill>
                <a:effectLst/>
                <a:latin typeface="Lato" panose="020B0604020202020204" charset="0"/>
              </a:rPr>
              <a:t> learners to share their answers with the class. Collect handouts to assess learning.</a:t>
            </a:r>
            <a:endParaRPr lang="mt-MT" sz="2000" b="0" i="0" dirty="0">
              <a:solidFill>
                <a:srgbClr val="3A3A3A"/>
              </a:solidFill>
              <a:effectLst/>
              <a:latin typeface="Lato" panose="020B0604020202020204" charset="0"/>
            </a:endParaRPr>
          </a:p>
          <a:p>
            <a:pPr marL="0" lvl="0" indent="0" algn="l" rtl="0">
              <a:lnSpc>
                <a:spcPct val="115000"/>
              </a:lnSpc>
              <a:spcBef>
                <a:spcPts val="0"/>
              </a:spcBef>
              <a:spcAft>
                <a:spcPts val="0"/>
              </a:spcAft>
              <a:buClr>
                <a:schemeClr val="dk1"/>
              </a:buClr>
              <a:buSzPts val="1100"/>
              <a:buFont typeface="Arial"/>
              <a:buNone/>
            </a:pPr>
            <a:endParaRPr lang="mt-MT" sz="2000" b="0" i="0" dirty="0">
              <a:solidFill>
                <a:srgbClr val="3A3A3A"/>
              </a:solidFill>
              <a:effectLst/>
              <a:latin typeface="Lato" panose="020B0604020202020204" charset="0"/>
            </a:endParaRPr>
          </a:p>
          <a:p>
            <a:pPr marL="0" lvl="0" indent="0" algn="l" rtl="0">
              <a:lnSpc>
                <a:spcPct val="115000"/>
              </a:lnSpc>
              <a:spcBef>
                <a:spcPts val="0"/>
              </a:spcBef>
              <a:spcAft>
                <a:spcPts val="0"/>
              </a:spcAft>
              <a:buClr>
                <a:schemeClr val="dk1"/>
              </a:buClr>
              <a:buSzPts val="1100"/>
              <a:buFont typeface="Arial"/>
              <a:buNone/>
            </a:pPr>
            <a:r>
              <a:rPr lang="en-US" sz="2000" b="1" i="0" dirty="0">
                <a:solidFill>
                  <a:srgbClr val="3A3A3A"/>
                </a:solidFill>
                <a:effectLst/>
                <a:latin typeface="Lato" panose="020B0604020202020204" charset="0"/>
              </a:rPr>
              <a:t>Send</a:t>
            </a:r>
            <a:r>
              <a:rPr lang="en-US" sz="2000" b="0" i="0" dirty="0">
                <a:solidFill>
                  <a:srgbClr val="3A3A3A"/>
                </a:solidFill>
                <a:effectLst/>
                <a:latin typeface="Lato" panose="020B0604020202020204" charset="0"/>
              </a:rPr>
              <a:t> learners home with the </a:t>
            </a:r>
            <a:r>
              <a:rPr lang="en-US" sz="2000" b="1" i="0" u="none" strike="noStrike" dirty="0">
                <a:solidFill>
                  <a:srgbClr val="3A3A3A"/>
                </a:solidFill>
                <a:effectLst/>
                <a:latin typeface="Lato" panose="020B0604020202020204" charset="0"/>
                <a:hlinkClick r:id="rId5"/>
              </a:rPr>
              <a:t>Family Activity</a:t>
            </a:r>
            <a:r>
              <a:rPr lang="en-US" sz="2000" b="0" i="0" dirty="0">
                <a:solidFill>
                  <a:srgbClr val="3A3A3A"/>
                </a:solidFill>
                <a:effectLst/>
                <a:latin typeface="Lato" panose="020B0604020202020204" charset="0"/>
              </a:rPr>
              <a:t> and </a:t>
            </a:r>
            <a:r>
              <a:rPr lang="en-US" sz="2000" b="1" i="0" u="none" strike="noStrike" dirty="0">
                <a:solidFill>
                  <a:srgbClr val="3A3A3A"/>
                </a:solidFill>
                <a:effectLst/>
                <a:latin typeface="Lato" panose="020B0604020202020204" charset="0"/>
                <a:hlinkClick r:id="rId6"/>
              </a:rPr>
              <a:t>Family Tips</a:t>
            </a:r>
            <a:r>
              <a:rPr lang="en-US" sz="2000" b="0" i="0" dirty="0">
                <a:solidFill>
                  <a:srgbClr val="3A3A3A"/>
                </a:solidFill>
                <a:effectLst/>
                <a:latin typeface="Lato" panose="020B0604020202020204" charset="0"/>
              </a:rPr>
              <a:t>.</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Rubik"/>
              <a:ea typeface="Rubik"/>
              <a:cs typeface="Rubik"/>
              <a:sym typeface="Rubik"/>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590d551e2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590d551e2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590d551e2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590d551e2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b="1" i="0" dirty="0">
                <a:solidFill>
                  <a:srgbClr val="3A3A3A"/>
                </a:solidFill>
                <a:effectLst/>
                <a:latin typeface="Lato" panose="020B0604020202020204" charset="0"/>
              </a:rPr>
              <a:t>Ask:</a:t>
            </a:r>
            <a:r>
              <a:rPr lang="en-US" b="0" i="0" dirty="0">
                <a:solidFill>
                  <a:srgbClr val="3A3A3A"/>
                </a:solidFill>
                <a:effectLst/>
                <a:latin typeface="Lato" panose="020B0604020202020204" charset="0"/>
              </a:rPr>
              <a:t> </a:t>
            </a:r>
            <a:r>
              <a:rPr lang="en-US" b="0" i="1" dirty="0">
                <a:solidFill>
                  <a:srgbClr val="3A3A3A"/>
                </a:solidFill>
                <a:effectLst/>
                <a:latin typeface="Lato" panose="020B0604020202020204" charset="0"/>
              </a:rPr>
              <a:t>When you play outside without a grown-up, what are some of the things you do to stay safe?</a:t>
            </a:r>
            <a:r>
              <a:rPr lang="en-US" b="0" i="0" dirty="0">
                <a:solidFill>
                  <a:srgbClr val="3A3A3A"/>
                </a:solidFill>
                <a:effectLst/>
                <a:latin typeface="Lato" panose="020B0604020202020204" charset="0"/>
              </a:rPr>
              <a:t> (</a:t>
            </a:r>
            <a:r>
              <a:rPr lang="en-US" b="1" i="0" u="none" strike="noStrike" dirty="0">
                <a:solidFill>
                  <a:srgbClr val="3A3A3A"/>
                </a:solidFill>
                <a:effectLst/>
                <a:latin typeface="Lato" panose="020B0604020202020204" charset="0"/>
                <a:hlinkClick r:id="rId3"/>
              </a:rPr>
              <a:t>Slide 3</a:t>
            </a:r>
            <a:r>
              <a:rPr lang="en-US" b="0" i="0" dirty="0">
                <a:solidFill>
                  <a:srgbClr val="3A3A3A"/>
                </a:solidFill>
                <a:effectLst/>
                <a:latin typeface="Lato" panose="020B0604020202020204" charset="0"/>
              </a:rPr>
              <a:t>)</a:t>
            </a:r>
            <a:endParaRPr lang="mt-MT" b="0" i="0" dirty="0">
              <a:solidFill>
                <a:srgbClr val="3A3A3A"/>
              </a:solidFill>
              <a:effectLst/>
              <a:latin typeface="Lato" panose="020B0604020202020204" charset="0"/>
            </a:endParaRPr>
          </a:p>
          <a:p>
            <a:pPr marL="158750" indent="0" algn="l">
              <a:buNone/>
            </a:pPr>
            <a:endParaRPr lang="mt-MT" b="0" i="0" dirty="0">
              <a:solidFill>
                <a:srgbClr val="3A3A3A"/>
              </a:solidFill>
              <a:effectLst/>
              <a:latin typeface="Lato" panose="020B0604020202020204" charset="0"/>
            </a:endParaRPr>
          </a:p>
          <a:p>
            <a:pPr marL="158750" indent="0" algn="l">
              <a:buNone/>
            </a:pPr>
            <a:r>
              <a:rPr lang="mt-MT" b="0" i="0" dirty="0">
                <a:solidFill>
                  <a:srgbClr val="3A3A3A"/>
                </a:solidFill>
                <a:effectLst/>
                <a:latin typeface="Lato" panose="020B0604020202020204" charset="0"/>
              </a:rPr>
              <a:t>I</a:t>
            </a:r>
            <a:r>
              <a:rPr lang="en-US" b="0" i="0" dirty="0" err="1">
                <a:solidFill>
                  <a:srgbClr val="3A3A3A"/>
                </a:solidFill>
                <a:effectLst/>
                <a:latin typeface="Lato" panose="020B0604020202020204" charset="0"/>
              </a:rPr>
              <a:t>nvite</a:t>
            </a:r>
            <a:r>
              <a:rPr lang="en-US" b="0" i="0" dirty="0">
                <a:solidFill>
                  <a:srgbClr val="3A3A3A"/>
                </a:solidFill>
                <a:effectLst/>
                <a:latin typeface="Lato" panose="020B0604020202020204" charset="0"/>
              </a:rPr>
              <a:t> learners to respond.</a:t>
            </a:r>
            <a:endParaRPr lang="mt-MT" b="0" i="0" dirty="0">
              <a:solidFill>
                <a:srgbClr val="3A3A3A"/>
              </a:solidFill>
              <a:effectLst/>
              <a:latin typeface="Lato" panose="020B0604020202020204" charset="0"/>
            </a:endParaRPr>
          </a:p>
          <a:p>
            <a:pPr marL="158750" indent="0" algn="l">
              <a:buNone/>
            </a:pPr>
            <a:endParaRPr lang="mt-MT" b="0" i="0" dirty="0">
              <a:solidFill>
                <a:srgbClr val="3A3A3A"/>
              </a:solidFill>
              <a:effectLst/>
              <a:latin typeface="Lato" panose="020B0604020202020204" charset="0"/>
            </a:endParaRPr>
          </a:p>
          <a:p>
            <a:pPr marL="158750" indent="0" algn="l">
              <a:buNone/>
            </a:pPr>
            <a:r>
              <a:rPr lang="en-US" b="0" i="0" dirty="0">
                <a:solidFill>
                  <a:srgbClr val="3A3A3A"/>
                </a:solidFill>
                <a:effectLst/>
                <a:latin typeface="Lato" panose="020B0604020202020204" charset="0"/>
              </a:rPr>
              <a:t>Answers will vary, but reinforce the concept of not talking to strangers, following the rules and knowing when to get help.</a:t>
            </a:r>
          </a:p>
          <a:p>
            <a:pPr marL="342900" lvl="0" indent="0" algn="l" rtl="0">
              <a:lnSpc>
                <a:spcPct val="115000"/>
              </a:lnSpc>
              <a:spcBef>
                <a:spcPts val="0"/>
              </a:spcBef>
              <a:spcAft>
                <a:spcPts val="1000"/>
              </a:spcAft>
              <a:buNone/>
            </a:pPr>
            <a:endParaRPr lang="en-MT"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9bf7139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9bf7139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B0604020202020204" charset="0"/>
              </a:rPr>
              <a:t>Say:</a:t>
            </a:r>
            <a:r>
              <a:rPr lang="en-US" b="0" i="0" dirty="0">
                <a:solidFill>
                  <a:srgbClr val="3A3A3A"/>
                </a:solidFill>
                <a:effectLst/>
                <a:latin typeface="Lato" panose="020B0604020202020204" charset="0"/>
              </a:rPr>
              <a:t> </a:t>
            </a:r>
            <a:r>
              <a:rPr lang="en-US" b="0" i="1" dirty="0">
                <a:solidFill>
                  <a:srgbClr val="3A3A3A"/>
                </a:solidFill>
                <a:effectLst/>
                <a:latin typeface="Lato" panose="020B0604020202020204" charset="0"/>
              </a:rPr>
              <a:t>Today we're going to talk about how staying safe on the internet -- the apps and websites you visit -- is similar to staying safe in your </a:t>
            </a:r>
            <a:r>
              <a:rPr lang="en-US" b="0" i="1" dirty="0" err="1">
                <a:solidFill>
                  <a:srgbClr val="3A3A3A"/>
                </a:solidFill>
                <a:effectLst/>
                <a:latin typeface="Lato" panose="020B0604020202020204" charset="0"/>
              </a:rPr>
              <a:t>neighbourhood</a:t>
            </a:r>
            <a:r>
              <a:rPr lang="en-US" b="0" i="1" dirty="0">
                <a:solidFill>
                  <a:srgbClr val="3A3A3A"/>
                </a:solidFill>
                <a:effectLst/>
                <a:latin typeface="Lato" panose="020B0604020202020204" charset="0"/>
              </a:rPr>
              <a:t>. We're going to start by watching a fun video of the Digital Citizens, showing us how they stay safe online.</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Before playing the video, explain to learners that they will hear the phrase "trust your gut". Explain to learners that this is an expression that means they should trust their feeling about whether something is right or wrong.</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Show the </a:t>
            </a:r>
            <a:r>
              <a:rPr lang="en-US" b="1" i="0" u="none" strike="noStrike" dirty="0">
                <a:solidFill>
                  <a:srgbClr val="3A3A3A"/>
                </a:solidFill>
                <a:effectLst/>
                <a:latin typeface="Lato" panose="020B0604020202020204" charset="0"/>
                <a:hlinkClick r:id="rId3"/>
              </a:rPr>
              <a:t>Internet Traffic Light</a:t>
            </a:r>
            <a:r>
              <a:rPr lang="en-US" b="0" i="0" dirty="0">
                <a:solidFill>
                  <a:srgbClr val="3A3A3A"/>
                </a:solidFill>
                <a:effectLst/>
                <a:latin typeface="Lato" panose="020B0604020202020204" charset="0"/>
              </a:rPr>
              <a:t> poem video on </a:t>
            </a:r>
            <a:r>
              <a:rPr lang="en-US" b="1" i="0" u="none" strike="noStrike" dirty="0">
                <a:solidFill>
                  <a:srgbClr val="3A3A3A"/>
                </a:solidFill>
                <a:effectLst/>
                <a:latin typeface="Lato" panose="020B0604020202020204" charset="0"/>
                <a:hlinkClick r:id="rId4"/>
              </a:rPr>
              <a:t>Slide 4</a:t>
            </a:r>
            <a:r>
              <a:rPr lang="en-US" b="0" i="0" dirty="0">
                <a:solidFill>
                  <a:srgbClr val="3A3A3A"/>
                </a:solidFill>
                <a:effectLst/>
                <a:latin typeface="Lato" panose="020B0604020202020204" charset="0"/>
              </a:rPr>
              <a:t>.</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1" i="0" dirty="0">
                <a:solidFill>
                  <a:srgbClr val="3A3A3A"/>
                </a:solidFill>
                <a:effectLst/>
                <a:latin typeface="Lato" panose="020B0604020202020204" charset="0"/>
              </a:rPr>
              <a:t>Say:</a:t>
            </a:r>
            <a:r>
              <a:rPr lang="en-US" b="0" i="0" dirty="0">
                <a:solidFill>
                  <a:srgbClr val="3A3A3A"/>
                </a:solidFill>
                <a:effectLst/>
                <a:latin typeface="Lato" panose="020B0604020202020204" charset="0"/>
              </a:rPr>
              <a:t> </a:t>
            </a:r>
            <a:r>
              <a:rPr lang="en-US" b="0" i="1" dirty="0">
                <a:solidFill>
                  <a:srgbClr val="3A3A3A"/>
                </a:solidFill>
                <a:effectLst/>
                <a:latin typeface="Lato" panose="020B0604020202020204" charset="0"/>
              </a:rPr>
              <a:t>The Digital Citizens stayed safe online by using the internet traffic light.</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1" dirty="0">
                <a:solidFill>
                  <a:srgbClr val="3A3A3A"/>
                </a:solidFill>
                <a:effectLst/>
                <a:latin typeface="Lato" panose="020B0604020202020204" charset="0"/>
              </a:rPr>
              <a:t>As you know, a regular traffic light tells people who are driving cars when they need to go, slow down or stop. In the same way, the internet traffic light tells people who are visiting websites and apps whether or not it's OK to go somewhere.</a:t>
            </a:r>
            <a:endParaRPr lang="en-US" b="0" i="0" dirty="0">
              <a:solidFill>
                <a:srgbClr val="3A3A3A"/>
              </a:solidFill>
              <a:effectLst/>
              <a:latin typeface="Lato" panose="020B0604020202020204" charset="0"/>
            </a:endParaRPr>
          </a:p>
          <a:p>
            <a:pPr marL="0" lvl="0" indent="0" algn="l" rtl="0">
              <a:spcBef>
                <a:spcPts val="0"/>
              </a:spcBef>
              <a:spcAft>
                <a:spcPts val="0"/>
              </a:spcAft>
              <a:buNone/>
            </a:pPr>
            <a:endParaRPr lang="en-US" b="0" i="0" dirty="0">
              <a:solidFill>
                <a:srgbClr val="3A3A3A"/>
              </a:solidFill>
              <a:effectLst/>
              <a:latin typeface="Lato" panose="020B0604020202020204" charset="0"/>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90d551e2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90d551e2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B0604020202020204" charset="0"/>
              </a:rPr>
              <a:t>Project</a:t>
            </a:r>
            <a:r>
              <a:rPr lang="en-US" b="0" i="0" dirty="0">
                <a:solidFill>
                  <a:srgbClr val="3A3A3A"/>
                </a:solidFill>
                <a:effectLst/>
                <a:latin typeface="Lato" panose="020B0604020202020204" charset="0"/>
              </a:rPr>
              <a:t> </a:t>
            </a:r>
            <a:r>
              <a:rPr lang="en-US" b="1" i="0" u="none" strike="noStrike" dirty="0">
                <a:solidFill>
                  <a:srgbClr val="3A3A3A"/>
                </a:solidFill>
                <a:effectLst/>
                <a:latin typeface="Lato" panose="020B0604020202020204" charset="0"/>
                <a:hlinkClick r:id="rId3"/>
              </a:rPr>
              <a:t>Slide 5</a:t>
            </a:r>
            <a:r>
              <a:rPr lang="en-US" b="0" i="0" dirty="0">
                <a:solidFill>
                  <a:srgbClr val="3A3A3A"/>
                </a:solidFill>
                <a:effectLst/>
                <a:latin typeface="Lato" panose="020B0604020202020204" charset="0"/>
              </a:rPr>
              <a:t> and explain what a green website or app is.</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What is a green website or app?</a:t>
            </a:r>
            <a:endParaRPr lang="mt-MT"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A site or app that is just right for you.</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Fun, with things for you to do and see.</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Has appropriate words.</a:t>
            </a:r>
            <a:endParaRPr lang="en-US"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Define a </a:t>
            </a:r>
            <a:r>
              <a:rPr lang="en-US" b="1" i="0" dirty="0">
                <a:solidFill>
                  <a:srgbClr val="3A3A3A"/>
                </a:solidFill>
                <a:effectLst/>
                <a:latin typeface="Lato" panose="020B0604020202020204" charset="0"/>
              </a:rPr>
              <a:t>just right </a:t>
            </a:r>
            <a:r>
              <a:rPr lang="en-US" b="0" i="0" dirty="0">
                <a:solidFill>
                  <a:srgbClr val="3A3A3A"/>
                </a:solidFill>
                <a:effectLst/>
                <a:latin typeface="Lato" panose="020B0604020202020204" charset="0"/>
              </a:rPr>
              <a:t>site as </a:t>
            </a:r>
            <a:r>
              <a:rPr lang="en-US" b="0" i="1" dirty="0">
                <a:solidFill>
                  <a:srgbClr val="3A3A3A"/>
                </a:solidFill>
                <a:effectLst/>
                <a:latin typeface="Lato" panose="020B0604020202020204" charset="0"/>
              </a:rPr>
              <a:t>something that is appropriate and fitting</a:t>
            </a:r>
            <a:r>
              <a:rPr lang="en-US" b="0" i="0" dirty="0">
                <a:solidFill>
                  <a:srgbClr val="3A3A3A"/>
                </a:solidFill>
                <a:effectLst/>
                <a:latin typeface="Lato" panose="020B0604020202020204" charset="0"/>
              </a:rPr>
              <a:t>.</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You can give the example of reading levels and how learners know whether a book is or isn't right for them. You can also give the example that movies that are rated 12A are meant for older children.</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157e4df0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157e4df0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3A3A3A"/>
                </a:solidFill>
                <a:effectLst/>
                <a:latin typeface="Lato" panose="020B0604020202020204" charset="0"/>
              </a:rPr>
              <a:t>Project </a:t>
            </a:r>
            <a:r>
              <a:rPr lang="en-US" b="1" i="0" u="none" strike="noStrike" dirty="0">
                <a:solidFill>
                  <a:srgbClr val="3A3A3A"/>
                </a:solidFill>
                <a:effectLst/>
                <a:latin typeface="Lato" panose="020B0604020202020204" charset="0"/>
                <a:hlinkClick r:id="rId3"/>
              </a:rPr>
              <a:t>Slide 6</a:t>
            </a:r>
            <a:r>
              <a:rPr lang="en-US" b="0" i="0" dirty="0">
                <a:solidFill>
                  <a:srgbClr val="3A3A3A"/>
                </a:solidFill>
                <a:effectLst/>
                <a:latin typeface="Lato" panose="020B0604020202020204" charset="0"/>
              </a:rPr>
              <a:t> and ask: </a:t>
            </a:r>
            <a:r>
              <a:rPr lang="en-US" b="0" i="1" dirty="0">
                <a:solidFill>
                  <a:srgbClr val="3A3A3A"/>
                </a:solidFill>
                <a:effectLst/>
                <a:latin typeface="Lato" panose="020B0604020202020204" charset="0"/>
              </a:rPr>
              <a:t>What are some "green" websites or apps you visit? How do you know they're safe and just right for you?</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Allow learners to work in pairs and invite them to share their answers with the rest of the class.</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90d551e23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90d551e23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dirty="0">
                <a:solidFill>
                  <a:srgbClr val="3A3A3A"/>
                </a:solidFill>
                <a:effectLst/>
                <a:latin typeface="Lato" panose="020B0604020202020204" charset="0"/>
              </a:rPr>
              <a:t>Project </a:t>
            </a:r>
            <a:r>
              <a:rPr lang="en-US" b="1" i="0" u="none" strike="noStrike" dirty="0">
                <a:solidFill>
                  <a:srgbClr val="3A3A3A"/>
                </a:solidFill>
                <a:effectLst/>
                <a:latin typeface="Lato" panose="020B0604020202020204" charset="0"/>
                <a:hlinkClick r:id="rId3"/>
              </a:rPr>
              <a:t>Slide 7</a:t>
            </a:r>
            <a:r>
              <a:rPr lang="en-US" b="0" i="0" dirty="0">
                <a:solidFill>
                  <a:srgbClr val="3A3A3A"/>
                </a:solidFill>
                <a:effectLst/>
                <a:latin typeface="Lato" panose="020B0604020202020204" charset="0"/>
              </a:rPr>
              <a:t> and explain what a yellow website or app is.</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What is a yellow website or app?</a:t>
            </a:r>
          </a:p>
          <a:p>
            <a:pPr marL="457200" indent="-298450" algn="l"/>
            <a:r>
              <a:rPr lang="en-US" b="0" i="1" dirty="0">
                <a:solidFill>
                  <a:srgbClr val="3A3A3A"/>
                </a:solidFill>
                <a:effectLst/>
                <a:latin typeface="Lato" panose="020B0604020202020204" charset="0"/>
              </a:rPr>
              <a:t>A site or app you are not sure is "just right" for you.</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Has words that are hard for you to read.</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Asks for information such as your full name, address or phone number.</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Asks you to fill in a form.</a:t>
            </a:r>
            <a:endParaRPr lang="en-US"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Explain that </a:t>
            </a:r>
            <a:r>
              <a:rPr lang="en-US" b="1" i="0" dirty="0">
                <a:solidFill>
                  <a:srgbClr val="3A3A3A"/>
                </a:solidFill>
                <a:effectLst/>
                <a:latin typeface="Lato" panose="020B0604020202020204" charset="0"/>
              </a:rPr>
              <a:t>caution</a:t>
            </a:r>
            <a:r>
              <a:rPr lang="en-US" b="0" i="0" dirty="0">
                <a:solidFill>
                  <a:srgbClr val="3A3A3A"/>
                </a:solidFill>
                <a:effectLst/>
                <a:latin typeface="Lato" panose="020B0604020202020204" charset="0"/>
              </a:rPr>
              <a:t> means </a:t>
            </a:r>
            <a:r>
              <a:rPr lang="en-US" b="0" i="1" dirty="0">
                <a:solidFill>
                  <a:srgbClr val="3A3A3A"/>
                </a:solidFill>
                <a:effectLst/>
                <a:latin typeface="Lato" panose="020B0604020202020204" charset="0"/>
              </a:rPr>
              <a:t>being careful</a:t>
            </a:r>
            <a:r>
              <a:rPr lang="en-US" b="0" i="0" dirty="0">
                <a:solidFill>
                  <a:srgbClr val="3A3A3A"/>
                </a:solidFill>
                <a:effectLst/>
                <a:latin typeface="Lato" panose="020B0604020202020204" charset="0"/>
              </a:rPr>
              <a:t>.</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Emphasize that they must ask a grown-up for permission before going to a yellow website or app.</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90d551e23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90d551e23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b="1" i="0" dirty="0">
                <a:solidFill>
                  <a:srgbClr val="3A3A3A"/>
                </a:solidFill>
                <a:effectLst/>
                <a:latin typeface="Lato" panose="020B0604020202020204" charset="0"/>
              </a:rPr>
              <a:t>Project </a:t>
            </a:r>
            <a:r>
              <a:rPr lang="en-US" b="1" i="0" u="none" strike="noStrike" dirty="0">
                <a:solidFill>
                  <a:srgbClr val="3A3A3A"/>
                </a:solidFill>
                <a:effectLst/>
                <a:latin typeface="Lato" panose="020B0604020202020204" charset="0"/>
                <a:hlinkClick r:id="rId3"/>
              </a:rPr>
              <a:t>Slide 8</a:t>
            </a:r>
            <a:r>
              <a:rPr lang="en-US" b="0" i="0" dirty="0">
                <a:solidFill>
                  <a:srgbClr val="3A3A3A"/>
                </a:solidFill>
                <a:effectLst/>
                <a:latin typeface="Lato" panose="020B0604020202020204" charset="0"/>
              </a:rPr>
              <a:t> and explain what a red website or app is.</a:t>
            </a:r>
            <a:endParaRPr lang="mt-MT" b="0" i="0" dirty="0">
              <a:solidFill>
                <a:srgbClr val="3A3A3A"/>
              </a:solidFill>
              <a:effectLst/>
              <a:latin typeface="Lato" panose="020B0604020202020204" charset="0"/>
            </a:endParaRPr>
          </a:p>
          <a:p>
            <a:pPr marL="0" lvl="0" indent="0" algn="l" rtl="0">
              <a:spcBef>
                <a:spcPts val="0"/>
              </a:spcBef>
              <a:spcAft>
                <a:spcPts val="600"/>
              </a:spcAft>
              <a:buNone/>
            </a:pPr>
            <a:endParaRPr lang="mt-MT" b="0" i="0" dirty="0">
              <a:solidFill>
                <a:srgbClr val="3A3A3A"/>
              </a:solidFill>
              <a:effectLst/>
              <a:latin typeface="Lato" panose="020B0604020202020204" charset="0"/>
            </a:endParaRPr>
          </a:p>
          <a:p>
            <a:pPr marL="0" lvl="0" indent="0" algn="l" rtl="0">
              <a:spcBef>
                <a:spcPts val="0"/>
              </a:spcBef>
              <a:spcAft>
                <a:spcPts val="600"/>
              </a:spcAft>
              <a:buNone/>
            </a:pPr>
            <a:r>
              <a:rPr lang="en-US" b="0" i="0" dirty="0">
                <a:solidFill>
                  <a:srgbClr val="3A3A3A"/>
                </a:solidFill>
                <a:effectLst/>
                <a:latin typeface="Lato" panose="020B0604020202020204" charset="0"/>
              </a:rPr>
              <a:t>What is a red website or app?</a:t>
            </a:r>
          </a:p>
          <a:p>
            <a:pPr marL="457200" indent="-298450" algn="l"/>
            <a:r>
              <a:rPr lang="en-US" b="0" i="1" dirty="0">
                <a:solidFill>
                  <a:srgbClr val="3A3A3A"/>
                </a:solidFill>
                <a:effectLst/>
                <a:latin typeface="Lato" panose="020B0604020202020204" charset="0"/>
              </a:rPr>
              <a:t>Has everything that a yellow site has.</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A site or app that is clearly not "just right" for you.</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A place you have gone to by accident.</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Has pictures, words or videos that are for older children or adults.</a:t>
            </a:r>
            <a:endParaRPr lang="en-US" b="0" i="0" dirty="0">
              <a:solidFill>
                <a:srgbClr val="3A3A3A"/>
              </a:solidFill>
              <a:effectLst/>
              <a:latin typeface="Lato" panose="020B0604020202020204" charset="0"/>
            </a:endParaRPr>
          </a:p>
          <a:p>
            <a:pPr marL="457200" indent="-298450" algn="l"/>
            <a:r>
              <a:rPr lang="en-US" b="0" i="1" dirty="0">
                <a:solidFill>
                  <a:srgbClr val="3A3A3A"/>
                </a:solidFill>
                <a:effectLst/>
                <a:latin typeface="Lato" panose="020B0604020202020204" charset="0"/>
              </a:rPr>
              <a:t>A place where people can chat with people they don't know.</a:t>
            </a:r>
            <a:endParaRPr lang="en-US" b="0" i="0" dirty="0">
              <a:solidFill>
                <a:srgbClr val="3A3A3A"/>
              </a:solidFill>
              <a:effectLst/>
              <a:latin typeface="Lato" panose="020B0604020202020204" charset="0"/>
            </a:endParaRPr>
          </a:p>
          <a:p>
            <a:pPr marL="0" lvl="0" indent="0" algn="l" rtl="0">
              <a:spcBef>
                <a:spcPts val="0"/>
              </a:spcBef>
              <a:spcAft>
                <a:spcPts val="600"/>
              </a:spcAft>
              <a:buNone/>
            </a:pPr>
            <a:endParaRPr lang="en-MT" dirty="0"/>
          </a:p>
          <a:p>
            <a:pPr marL="0" lvl="0" indent="0" algn="l" rtl="0">
              <a:spcBef>
                <a:spcPts val="0"/>
              </a:spcBef>
              <a:spcAft>
                <a:spcPts val="600"/>
              </a:spcAft>
              <a:buNone/>
            </a:pPr>
            <a:endParaRPr lang="en-MT" dirty="0"/>
          </a:p>
          <a:p>
            <a:pPr marL="0" lvl="0" indent="0" algn="l" rtl="0">
              <a:spcBef>
                <a:spcPts val="0"/>
              </a:spcBef>
              <a:spcAft>
                <a:spcPts val="600"/>
              </a:spcAft>
              <a:buNone/>
            </a:pPr>
            <a:endParaRPr lang="en-MT" dirty="0"/>
          </a:p>
          <a:p>
            <a:pPr marL="0" lvl="0" indent="0" algn="l" rtl="0">
              <a:spcBef>
                <a:spcPts val="0"/>
              </a:spcBef>
              <a:spcAft>
                <a:spcPts val="60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90d551e2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90d551e23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3A3A3A"/>
                </a:solidFill>
                <a:effectLst/>
                <a:latin typeface="Lato" panose="020B0604020202020204" charset="0"/>
              </a:rPr>
              <a:t>Project </a:t>
            </a:r>
            <a:r>
              <a:rPr lang="en-US" b="1" i="0" u="none" strike="noStrike" dirty="0">
                <a:solidFill>
                  <a:srgbClr val="3A3A3A"/>
                </a:solidFill>
                <a:effectLst/>
                <a:latin typeface="Lato" panose="020B0604020202020204" charset="0"/>
                <a:hlinkClick r:id="rId3"/>
              </a:rPr>
              <a:t>Slide 9</a:t>
            </a:r>
            <a:r>
              <a:rPr lang="en-US" b="0" i="0" dirty="0">
                <a:solidFill>
                  <a:srgbClr val="3A3A3A"/>
                </a:solidFill>
                <a:effectLst/>
                <a:latin typeface="Lato" panose="020B0604020202020204" charset="0"/>
              </a:rPr>
              <a:t> and ask: </a:t>
            </a:r>
            <a:r>
              <a:rPr lang="en-US" b="0" i="1" dirty="0">
                <a:solidFill>
                  <a:srgbClr val="3A3A3A"/>
                </a:solidFill>
                <a:effectLst/>
                <a:latin typeface="Lato" panose="020B0604020202020204" charset="0"/>
              </a:rPr>
              <a:t>Have you ever been to a red website or app? How did you know it was not just right for you? </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Allow learners to work on questions with a partner and invite them to share their answers with the class.</a:t>
            </a:r>
            <a:endParaRPr lang="mt-MT" b="0" i="0" dirty="0">
              <a:solidFill>
                <a:srgbClr val="3A3A3A"/>
              </a:solidFill>
              <a:effectLst/>
              <a:latin typeface="Lato" panose="020B0604020202020204" charset="0"/>
            </a:endParaRPr>
          </a:p>
          <a:p>
            <a:pPr marL="0" lvl="0" indent="0" algn="l" rtl="0">
              <a:spcBef>
                <a:spcPts val="0"/>
              </a:spcBef>
              <a:spcAft>
                <a:spcPts val="0"/>
              </a:spcAft>
              <a:buNone/>
            </a:pPr>
            <a:endParaRPr lang="mt-MT" b="0" i="0" dirty="0">
              <a:solidFill>
                <a:srgbClr val="3A3A3A"/>
              </a:solidFill>
              <a:effectLst/>
              <a:latin typeface="Lato" panose="020B0604020202020204" charset="0"/>
            </a:endParaRPr>
          </a:p>
          <a:p>
            <a:pPr marL="0" lvl="0" indent="0" algn="l" rtl="0">
              <a:spcBef>
                <a:spcPts val="0"/>
              </a:spcBef>
              <a:spcAft>
                <a:spcPts val="0"/>
              </a:spcAft>
              <a:buNone/>
            </a:pPr>
            <a:r>
              <a:rPr lang="en-US" b="0" i="0" dirty="0">
                <a:solidFill>
                  <a:srgbClr val="3A3A3A"/>
                </a:solidFill>
                <a:effectLst/>
                <a:latin typeface="Lato" panose="020B0604020202020204" charset="0"/>
              </a:rPr>
              <a:t>If participation is lower for this question, it might be because learners haven't experienced a red website or app before or just don't know that they have. Explain to learners that it's perfectly OK if they haven't ever been on a red website or app before, but that it's important to know what they are and what to do if and when they encounter one.</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5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ssential Question">
  <p:cSld name="CUSTOM_1">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0" y="1231400"/>
            <a:ext cx="9144000" cy="621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None/>
              <a:defRPr sz="3000">
                <a:latin typeface="Rubik"/>
                <a:ea typeface="Rubik"/>
                <a:cs typeface="Rubik"/>
                <a:sym typeface="Rubik"/>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3" name="Google Shape;13;p3"/>
          <p:cNvSpPr txBox="1"/>
          <p:nvPr/>
        </p:nvSpPr>
        <p:spPr>
          <a:xfrm>
            <a:off x="-10950" y="2081350"/>
            <a:ext cx="9165900" cy="1351200"/>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0"/>
              </a:spcBef>
              <a:spcAft>
                <a:spcPts val="0"/>
              </a:spcAft>
              <a:buClr>
                <a:srgbClr val="FF8855"/>
              </a:buClr>
              <a:buSzPts val="1600"/>
              <a:buFont typeface="Lato"/>
              <a:buNone/>
            </a:pPr>
            <a:endParaRPr sz="2400">
              <a:latin typeface="Indie Flower"/>
              <a:ea typeface="Indie Flower"/>
              <a:cs typeface="Indie Flower"/>
              <a:sym typeface="Indie Flower"/>
            </a:endParaRPr>
          </a:p>
        </p:txBody>
      </p:sp>
      <p:sp>
        <p:nvSpPr>
          <p:cNvPr id="14" name="Google Shape;14;p3"/>
          <p:cNvSpPr txBox="1">
            <a:spLocks noGrp="1"/>
          </p:cNvSpPr>
          <p:nvPr>
            <p:ph type="body" idx="1"/>
          </p:nvPr>
        </p:nvSpPr>
        <p:spPr>
          <a:xfrm>
            <a:off x="0" y="2223050"/>
            <a:ext cx="9144000" cy="969900"/>
          </a:xfrm>
          <a:prstGeom prst="rect">
            <a:avLst/>
          </a:prstGeom>
          <a:noFill/>
          <a:ln>
            <a:noFill/>
          </a:ln>
        </p:spPr>
        <p:txBody>
          <a:bodyPr spcFirstLastPara="1" wrap="square" lIns="91425" tIns="91425" rIns="91425" bIns="91425" anchor="t" anchorCtr="0">
            <a:noAutofit/>
          </a:bodyPr>
          <a:lstStyle>
            <a:lvl1pPr marL="457200" lvl="0"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1pPr>
            <a:lvl2pPr marL="914400" lvl="1"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2pPr>
            <a:lvl3pPr marL="1371600" lvl="2"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3pPr>
            <a:lvl4pPr marL="1828800" lvl="3"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4pPr>
            <a:lvl5pPr marL="2286000" lvl="4"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5pPr>
            <a:lvl6pPr marL="2743200" lvl="5"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6pPr>
            <a:lvl7pPr marL="3200400" lvl="6"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7pPr>
            <a:lvl8pPr marL="3657600" lvl="7"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8pPr>
            <a:lvl9pPr marL="4114800" lvl="8"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arning Objectives">
  <p:cSld name="CUSTOM_1_1">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0" y="444950"/>
            <a:ext cx="91440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000">
                <a:latin typeface="Rubik"/>
                <a:ea typeface="Rubik"/>
                <a:cs typeface="Rubik"/>
                <a:sym typeface="Rubik"/>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 name="Google Shape;17;p4"/>
          <p:cNvSpPr txBox="1">
            <a:spLocks noGrp="1"/>
          </p:cNvSpPr>
          <p:nvPr>
            <p:ph type="body" idx="1"/>
          </p:nvPr>
        </p:nvSpPr>
        <p:spPr>
          <a:xfrm>
            <a:off x="2213400" y="1313600"/>
            <a:ext cx="6353100" cy="3084000"/>
          </a:xfrm>
          <a:prstGeom prst="rect">
            <a:avLst/>
          </a:prstGeom>
          <a:noFill/>
          <a:ln>
            <a:noFill/>
          </a:ln>
        </p:spPr>
        <p:txBody>
          <a:bodyPr spcFirstLastPara="1" wrap="square" lIns="91425" tIns="91425" rIns="91425" bIns="91425" anchor="t" anchorCtr="0">
            <a:noAutofit/>
          </a:bodyPr>
          <a:lstStyle>
            <a:lvl1pPr marL="457200" lvl="0" indent="-355600" rtl="0">
              <a:spcBef>
                <a:spcPts val="0"/>
              </a:spcBef>
              <a:spcAft>
                <a:spcPts val="0"/>
              </a:spcAft>
              <a:buSzPts val="2000"/>
              <a:buFont typeface="Lato"/>
              <a:buChar char="●"/>
              <a:defRPr sz="2000">
                <a:latin typeface="Lato"/>
                <a:ea typeface="Lato"/>
                <a:cs typeface="Lato"/>
                <a:sym typeface="Lato"/>
              </a:defRPr>
            </a:lvl1pPr>
            <a:lvl2pPr marL="914400" lvl="1" indent="-355600" rtl="0">
              <a:spcBef>
                <a:spcPts val="0"/>
              </a:spcBef>
              <a:spcAft>
                <a:spcPts val="0"/>
              </a:spcAft>
              <a:buSzPts val="2000"/>
              <a:buFont typeface="Lato"/>
              <a:buChar char="○"/>
              <a:defRPr sz="2000">
                <a:latin typeface="Lato"/>
                <a:ea typeface="Lato"/>
                <a:cs typeface="Lato"/>
                <a:sym typeface="Lato"/>
              </a:defRPr>
            </a:lvl2pPr>
            <a:lvl3pPr marL="1371600" lvl="2" indent="-355600" rtl="0">
              <a:spcBef>
                <a:spcPts val="0"/>
              </a:spcBef>
              <a:spcAft>
                <a:spcPts val="0"/>
              </a:spcAft>
              <a:buSzPts val="2000"/>
              <a:buFont typeface="Lato"/>
              <a:buChar char="■"/>
              <a:defRPr sz="2000">
                <a:latin typeface="Lato"/>
                <a:ea typeface="Lato"/>
                <a:cs typeface="Lato"/>
                <a:sym typeface="Lato"/>
              </a:defRPr>
            </a:lvl3pPr>
            <a:lvl4pPr marL="1828800" lvl="3" indent="-355600" rtl="0">
              <a:spcBef>
                <a:spcPts val="0"/>
              </a:spcBef>
              <a:spcAft>
                <a:spcPts val="0"/>
              </a:spcAft>
              <a:buSzPts val="2000"/>
              <a:buFont typeface="Lato"/>
              <a:buChar char="●"/>
              <a:defRPr sz="2000">
                <a:latin typeface="Lato"/>
                <a:ea typeface="Lato"/>
                <a:cs typeface="Lato"/>
                <a:sym typeface="Lato"/>
              </a:defRPr>
            </a:lvl4pPr>
            <a:lvl5pPr marL="2286000" lvl="4" indent="-355600" rtl="0">
              <a:spcBef>
                <a:spcPts val="0"/>
              </a:spcBef>
              <a:spcAft>
                <a:spcPts val="0"/>
              </a:spcAft>
              <a:buSzPts val="2000"/>
              <a:buFont typeface="Lato"/>
              <a:buChar char="○"/>
              <a:defRPr sz="2000">
                <a:latin typeface="Lato"/>
                <a:ea typeface="Lato"/>
                <a:cs typeface="Lato"/>
                <a:sym typeface="Lato"/>
              </a:defRPr>
            </a:lvl5pPr>
            <a:lvl6pPr marL="2743200" lvl="5" indent="-355600" rtl="0">
              <a:spcBef>
                <a:spcPts val="0"/>
              </a:spcBef>
              <a:spcAft>
                <a:spcPts val="0"/>
              </a:spcAft>
              <a:buSzPts val="2000"/>
              <a:buFont typeface="Lato"/>
              <a:buChar char="■"/>
              <a:defRPr sz="2000">
                <a:latin typeface="Lato"/>
                <a:ea typeface="Lato"/>
                <a:cs typeface="Lato"/>
                <a:sym typeface="Lato"/>
              </a:defRPr>
            </a:lvl6pPr>
            <a:lvl7pPr marL="3200400" lvl="6" indent="-355600" rtl="0">
              <a:spcBef>
                <a:spcPts val="0"/>
              </a:spcBef>
              <a:spcAft>
                <a:spcPts val="0"/>
              </a:spcAft>
              <a:buSzPts val="2000"/>
              <a:buFont typeface="Lato"/>
              <a:buChar char="●"/>
              <a:defRPr sz="2000">
                <a:latin typeface="Lato"/>
                <a:ea typeface="Lato"/>
                <a:cs typeface="Lato"/>
                <a:sym typeface="Lato"/>
              </a:defRPr>
            </a:lvl7pPr>
            <a:lvl8pPr marL="3657600" lvl="7" indent="-355600" rtl="0">
              <a:spcBef>
                <a:spcPts val="0"/>
              </a:spcBef>
              <a:spcAft>
                <a:spcPts val="0"/>
              </a:spcAft>
              <a:buSzPts val="2000"/>
              <a:buFont typeface="Lato"/>
              <a:buChar char="○"/>
              <a:defRPr sz="2000">
                <a:latin typeface="Lato"/>
                <a:ea typeface="Lato"/>
                <a:cs typeface="Lato"/>
                <a:sym typeface="Lato"/>
              </a:defRPr>
            </a:lvl8pPr>
            <a:lvl9pPr marL="4114800" lvl="8" indent="-355600" rtl="0">
              <a:spcBef>
                <a:spcPts val="0"/>
              </a:spcBef>
              <a:spcAft>
                <a:spcPts val="0"/>
              </a:spcAft>
              <a:buSzPts val="2000"/>
              <a:buFont typeface="Lato"/>
              <a:buChar char="■"/>
              <a:defRPr sz="2000">
                <a:latin typeface="Lato"/>
                <a:ea typeface="Lato"/>
                <a:cs typeface="Lato"/>
                <a:sym typeface="La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ey Vocabulary">
  <p:cSld name="CUSTOM_1_1_1">
    <p:spTree>
      <p:nvGrpSpPr>
        <p:cNvPr id="1" name="Shape 18"/>
        <p:cNvGrpSpPr/>
        <p:nvPr/>
      </p:nvGrpSpPr>
      <p:grpSpPr>
        <a:xfrm>
          <a:off x="0" y="0"/>
          <a:ext cx="0" cy="0"/>
          <a:chOff x="0" y="0"/>
          <a:chExt cx="0" cy="0"/>
        </a:xfrm>
      </p:grpSpPr>
      <p:sp>
        <p:nvSpPr>
          <p:cNvPr id="19" name="Google Shape;19;p5"/>
          <p:cNvSpPr txBox="1"/>
          <p:nvPr/>
        </p:nvSpPr>
        <p:spPr>
          <a:xfrm>
            <a:off x="887850" y="1020500"/>
            <a:ext cx="1735800" cy="679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4000">
              <a:latin typeface="Rubik"/>
              <a:ea typeface="Rubik"/>
              <a:cs typeface="Rubik"/>
              <a:sym typeface="Rubik"/>
            </a:endParaRPr>
          </a:p>
        </p:txBody>
      </p:sp>
      <p:sp>
        <p:nvSpPr>
          <p:cNvPr id="20" name="Google Shape;20;p5"/>
          <p:cNvSpPr txBox="1">
            <a:spLocks noGrp="1"/>
          </p:cNvSpPr>
          <p:nvPr>
            <p:ph type="subTitle" id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200">
                <a:latin typeface="Rubik"/>
                <a:ea typeface="Rubik"/>
                <a:cs typeface="Rubik"/>
                <a:sym typeface="Rubik"/>
              </a:defRPr>
            </a:lvl1pPr>
            <a:lvl2pPr lvl="1">
              <a:spcBef>
                <a:spcPts val="0"/>
              </a:spcBef>
              <a:spcAft>
                <a:spcPts val="0"/>
              </a:spcAft>
              <a:buNone/>
              <a:defRPr sz="1200">
                <a:latin typeface="Rubik"/>
                <a:ea typeface="Rubik"/>
                <a:cs typeface="Rubik"/>
                <a:sym typeface="Rubik"/>
              </a:defRPr>
            </a:lvl2pPr>
            <a:lvl3pPr lvl="2">
              <a:spcBef>
                <a:spcPts val="0"/>
              </a:spcBef>
              <a:spcAft>
                <a:spcPts val="0"/>
              </a:spcAft>
              <a:buNone/>
              <a:defRPr sz="1200">
                <a:latin typeface="Rubik"/>
                <a:ea typeface="Rubik"/>
                <a:cs typeface="Rubik"/>
                <a:sym typeface="Rubik"/>
              </a:defRPr>
            </a:lvl3pPr>
            <a:lvl4pPr lvl="3">
              <a:spcBef>
                <a:spcPts val="0"/>
              </a:spcBef>
              <a:spcAft>
                <a:spcPts val="0"/>
              </a:spcAft>
              <a:buNone/>
              <a:defRPr sz="1200">
                <a:latin typeface="Rubik"/>
                <a:ea typeface="Rubik"/>
                <a:cs typeface="Rubik"/>
                <a:sym typeface="Rubik"/>
              </a:defRPr>
            </a:lvl4pPr>
            <a:lvl5pPr lvl="4">
              <a:spcBef>
                <a:spcPts val="0"/>
              </a:spcBef>
              <a:spcAft>
                <a:spcPts val="0"/>
              </a:spcAft>
              <a:buNone/>
              <a:defRPr sz="1200">
                <a:latin typeface="Rubik"/>
                <a:ea typeface="Rubik"/>
                <a:cs typeface="Rubik"/>
                <a:sym typeface="Rubik"/>
              </a:defRPr>
            </a:lvl5pPr>
            <a:lvl6pPr lvl="5">
              <a:spcBef>
                <a:spcPts val="0"/>
              </a:spcBef>
              <a:spcAft>
                <a:spcPts val="0"/>
              </a:spcAft>
              <a:buNone/>
              <a:defRPr sz="1200">
                <a:latin typeface="Rubik"/>
                <a:ea typeface="Rubik"/>
                <a:cs typeface="Rubik"/>
                <a:sym typeface="Rubik"/>
              </a:defRPr>
            </a:lvl6pPr>
            <a:lvl7pPr lvl="6">
              <a:spcBef>
                <a:spcPts val="0"/>
              </a:spcBef>
              <a:spcAft>
                <a:spcPts val="0"/>
              </a:spcAft>
              <a:buNone/>
              <a:defRPr sz="1200">
                <a:latin typeface="Rubik"/>
                <a:ea typeface="Rubik"/>
                <a:cs typeface="Rubik"/>
                <a:sym typeface="Rubik"/>
              </a:defRPr>
            </a:lvl7pPr>
            <a:lvl8pPr lvl="7">
              <a:spcBef>
                <a:spcPts val="0"/>
              </a:spcBef>
              <a:spcAft>
                <a:spcPts val="0"/>
              </a:spcAft>
              <a:buNone/>
              <a:defRPr sz="1200">
                <a:latin typeface="Rubik"/>
                <a:ea typeface="Rubik"/>
                <a:cs typeface="Rubik"/>
                <a:sym typeface="Rubik"/>
              </a:defRPr>
            </a:lvl8pPr>
            <a:lvl9pPr lvl="8">
              <a:spcBef>
                <a:spcPts val="0"/>
              </a:spcBef>
              <a:spcAft>
                <a:spcPts val="0"/>
              </a:spcAft>
              <a:buNone/>
              <a:defRPr sz="1200">
                <a:latin typeface="Rubik"/>
                <a:ea typeface="Rubik"/>
                <a:cs typeface="Rubik"/>
                <a:sym typeface="Rubik"/>
              </a:defRPr>
            </a:lvl9pPr>
          </a:lstStyle>
          <a:p>
            <a:endParaRPr/>
          </a:p>
        </p:txBody>
      </p:sp>
      <p:sp>
        <p:nvSpPr>
          <p:cNvPr id="21" name="Google Shape;21;p5"/>
          <p:cNvSpPr txBox="1">
            <a:spLocks noGrp="1"/>
          </p:cNvSpPr>
          <p:nvPr>
            <p:ph type="title"/>
          </p:nvPr>
        </p:nvSpPr>
        <p:spPr>
          <a:xfrm>
            <a:off x="915375" y="1035250"/>
            <a:ext cx="7170300" cy="645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4000">
                <a:latin typeface="Rubik"/>
                <a:ea typeface="Rubik"/>
                <a:cs typeface="Rubik"/>
                <a:sym typeface="Rubik"/>
              </a:defRPr>
            </a:lvl1pPr>
            <a:lvl2pPr lvl="1">
              <a:spcBef>
                <a:spcPts val="0"/>
              </a:spcBef>
              <a:spcAft>
                <a:spcPts val="0"/>
              </a:spcAft>
              <a:buNone/>
              <a:defRPr sz="4000">
                <a:latin typeface="Rubik"/>
                <a:ea typeface="Rubik"/>
                <a:cs typeface="Rubik"/>
                <a:sym typeface="Rubik"/>
              </a:defRPr>
            </a:lvl2pPr>
            <a:lvl3pPr lvl="2">
              <a:spcBef>
                <a:spcPts val="0"/>
              </a:spcBef>
              <a:spcAft>
                <a:spcPts val="0"/>
              </a:spcAft>
              <a:buNone/>
              <a:defRPr sz="4000">
                <a:latin typeface="Rubik"/>
                <a:ea typeface="Rubik"/>
                <a:cs typeface="Rubik"/>
                <a:sym typeface="Rubik"/>
              </a:defRPr>
            </a:lvl3pPr>
            <a:lvl4pPr lvl="3">
              <a:spcBef>
                <a:spcPts val="0"/>
              </a:spcBef>
              <a:spcAft>
                <a:spcPts val="0"/>
              </a:spcAft>
              <a:buNone/>
              <a:defRPr sz="4000">
                <a:latin typeface="Rubik"/>
                <a:ea typeface="Rubik"/>
                <a:cs typeface="Rubik"/>
                <a:sym typeface="Rubik"/>
              </a:defRPr>
            </a:lvl4pPr>
            <a:lvl5pPr lvl="4">
              <a:spcBef>
                <a:spcPts val="0"/>
              </a:spcBef>
              <a:spcAft>
                <a:spcPts val="0"/>
              </a:spcAft>
              <a:buNone/>
              <a:defRPr sz="4000">
                <a:latin typeface="Rubik"/>
                <a:ea typeface="Rubik"/>
                <a:cs typeface="Rubik"/>
                <a:sym typeface="Rubik"/>
              </a:defRPr>
            </a:lvl5pPr>
            <a:lvl6pPr lvl="5">
              <a:spcBef>
                <a:spcPts val="0"/>
              </a:spcBef>
              <a:spcAft>
                <a:spcPts val="0"/>
              </a:spcAft>
              <a:buNone/>
              <a:defRPr sz="4000">
                <a:latin typeface="Rubik"/>
                <a:ea typeface="Rubik"/>
                <a:cs typeface="Rubik"/>
                <a:sym typeface="Rubik"/>
              </a:defRPr>
            </a:lvl6pPr>
            <a:lvl7pPr lvl="6">
              <a:spcBef>
                <a:spcPts val="0"/>
              </a:spcBef>
              <a:spcAft>
                <a:spcPts val="0"/>
              </a:spcAft>
              <a:buNone/>
              <a:defRPr sz="4000">
                <a:latin typeface="Rubik"/>
                <a:ea typeface="Rubik"/>
                <a:cs typeface="Rubik"/>
                <a:sym typeface="Rubik"/>
              </a:defRPr>
            </a:lvl7pPr>
            <a:lvl8pPr lvl="7">
              <a:spcBef>
                <a:spcPts val="0"/>
              </a:spcBef>
              <a:spcAft>
                <a:spcPts val="0"/>
              </a:spcAft>
              <a:buNone/>
              <a:defRPr sz="4000">
                <a:latin typeface="Rubik"/>
                <a:ea typeface="Rubik"/>
                <a:cs typeface="Rubik"/>
                <a:sym typeface="Rubik"/>
              </a:defRPr>
            </a:lvl8pPr>
            <a:lvl9pPr lvl="8">
              <a:spcBef>
                <a:spcPts val="0"/>
              </a:spcBef>
              <a:spcAft>
                <a:spcPts val="0"/>
              </a:spcAft>
              <a:buNone/>
              <a:defRPr sz="4000">
                <a:latin typeface="Rubik"/>
                <a:ea typeface="Rubik"/>
                <a:cs typeface="Rubik"/>
                <a:sym typeface="Rubik"/>
              </a:defRPr>
            </a:lvl9pPr>
          </a:lstStyle>
          <a:p>
            <a:endParaRPr/>
          </a:p>
        </p:txBody>
      </p:sp>
      <p:sp>
        <p:nvSpPr>
          <p:cNvPr id="22" name="Google Shape;22;p5"/>
          <p:cNvSpPr txBox="1">
            <a:spLocks noGrp="1"/>
          </p:cNvSpPr>
          <p:nvPr>
            <p:ph type="body" idx="2"/>
          </p:nvPr>
        </p:nvSpPr>
        <p:spPr>
          <a:xfrm>
            <a:off x="893575" y="2190350"/>
            <a:ext cx="7344600" cy="2005200"/>
          </a:xfrm>
          <a:prstGeom prst="rect">
            <a:avLst/>
          </a:prstGeom>
          <a:noFill/>
          <a:ln>
            <a:noFill/>
          </a:ln>
        </p:spPr>
        <p:txBody>
          <a:bodyPr spcFirstLastPara="1" wrap="square" lIns="91425" tIns="91425" rIns="91425" bIns="91425" anchor="t" anchorCtr="0">
            <a:noAutofit/>
          </a:bodyPr>
          <a:lstStyle>
            <a:lvl1pPr marL="457200" lvl="0" indent="-381000">
              <a:spcBef>
                <a:spcPts val="0"/>
              </a:spcBef>
              <a:spcAft>
                <a:spcPts val="0"/>
              </a:spcAft>
              <a:buSzPts val="2400"/>
              <a:buFont typeface="Lato"/>
              <a:buChar char="●"/>
              <a:defRPr sz="2400">
                <a:latin typeface="Lato"/>
                <a:ea typeface="Lato"/>
                <a:cs typeface="Lato"/>
                <a:sym typeface="Lato"/>
              </a:defRPr>
            </a:lvl1pPr>
            <a:lvl2pPr marL="914400" lvl="1" indent="-381000">
              <a:spcBef>
                <a:spcPts val="0"/>
              </a:spcBef>
              <a:spcAft>
                <a:spcPts val="0"/>
              </a:spcAft>
              <a:buSzPts val="2400"/>
              <a:buFont typeface="Lato"/>
              <a:buChar char="○"/>
              <a:defRPr sz="2400">
                <a:latin typeface="Lato"/>
                <a:ea typeface="Lato"/>
                <a:cs typeface="Lato"/>
                <a:sym typeface="Lato"/>
              </a:defRPr>
            </a:lvl2pPr>
            <a:lvl3pPr marL="1371600" lvl="2" indent="-381000">
              <a:spcBef>
                <a:spcPts val="0"/>
              </a:spcBef>
              <a:spcAft>
                <a:spcPts val="0"/>
              </a:spcAft>
              <a:buSzPts val="2400"/>
              <a:buFont typeface="Lato"/>
              <a:buChar char="■"/>
              <a:defRPr sz="2400">
                <a:latin typeface="Lato"/>
                <a:ea typeface="Lato"/>
                <a:cs typeface="Lato"/>
                <a:sym typeface="Lato"/>
              </a:defRPr>
            </a:lvl3pPr>
            <a:lvl4pPr marL="1828800" lvl="3" indent="-381000">
              <a:spcBef>
                <a:spcPts val="0"/>
              </a:spcBef>
              <a:spcAft>
                <a:spcPts val="0"/>
              </a:spcAft>
              <a:buSzPts val="2400"/>
              <a:buFont typeface="Lato"/>
              <a:buChar char="●"/>
              <a:defRPr sz="2400">
                <a:latin typeface="Lato"/>
                <a:ea typeface="Lato"/>
                <a:cs typeface="Lato"/>
                <a:sym typeface="Lato"/>
              </a:defRPr>
            </a:lvl4pPr>
            <a:lvl5pPr marL="2286000" lvl="4" indent="-381000">
              <a:spcBef>
                <a:spcPts val="0"/>
              </a:spcBef>
              <a:spcAft>
                <a:spcPts val="0"/>
              </a:spcAft>
              <a:buSzPts val="2400"/>
              <a:buFont typeface="Lato"/>
              <a:buChar char="○"/>
              <a:defRPr sz="2400">
                <a:latin typeface="Lato"/>
                <a:ea typeface="Lato"/>
                <a:cs typeface="Lato"/>
                <a:sym typeface="Lato"/>
              </a:defRPr>
            </a:lvl5pPr>
            <a:lvl6pPr marL="2743200" lvl="5" indent="-381000">
              <a:spcBef>
                <a:spcPts val="0"/>
              </a:spcBef>
              <a:spcAft>
                <a:spcPts val="0"/>
              </a:spcAft>
              <a:buSzPts val="2400"/>
              <a:buFont typeface="Lato"/>
              <a:buChar char="■"/>
              <a:defRPr sz="2400">
                <a:latin typeface="Lato"/>
                <a:ea typeface="Lato"/>
                <a:cs typeface="Lato"/>
                <a:sym typeface="Lato"/>
              </a:defRPr>
            </a:lvl6pPr>
            <a:lvl7pPr marL="3200400" lvl="6" indent="-381000">
              <a:spcBef>
                <a:spcPts val="0"/>
              </a:spcBef>
              <a:spcAft>
                <a:spcPts val="0"/>
              </a:spcAft>
              <a:buSzPts val="2400"/>
              <a:buFont typeface="Lato"/>
              <a:buChar char="●"/>
              <a:defRPr sz="2400">
                <a:latin typeface="Lato"/>
                <a:ea typeface="Lato"/>
                <a:cs typeface="Lato"/>
                <a:sym typeface="Lato"/>
              </a:defRPr>
            </a:lvl7pPr>
            <a:lvl8pPr marL="3657600" lvl="7" indent="-381000">
              <a:spcBef>
                <a:spcPts val="0"/>
              </a:spcBef>
              <a:spcAft>
                <a:spcPts val="0"/>
              </a:spcAft>
              <a:buSzPts val="2400"/>
              <a:buFont typeface="Lato"/>
              <a:buChar char="○"/>
              <a:defRPr sz="2400">
                <a:latin typeface="Lato"/>
                <a:ea typeface="Lato"/>
                <a:cs typeface="Lato"/>
                <a:sym typeface="Lato"/>
              </a:defRPr>
            </a:lvl8pPr>
            <a:lvl9pPr marL="4114800" lvl="8" indent="-381000">
              <a:spcBef>
                <a:spcPts val="0"/>
              </a:spcBef>
              <a:spcAft>
                <a:spcPts val="0"/>
              </a:spcAft>
              <a:buSzPts val="2400"/>
              <a:buFont typeface="Lato"/>
              <a:buChar char="■"/>
              <a:defRPr sz="2400">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estion + Directions">
  <p:cSld name="CUSTOM_2">
    <p:spTree>
      <p:nvGrpSpPr>
        <p:cNvPr id="1" name="Shape 23"/>
        <p:cNvGrpSpPr/>
        <p:nvPr/>
      </p:nvGrpSpPr>
      <p:grpSpPr>
        <a:xfrm>
          <a:off x="0" y="0"/>
          <a:ext cx="0" cy="0"/>
          <a:chOff x="0" y="0"/>
          <a:chExt cx="0" cy="0"/>
        </a:xfrm>
      </p:grpSpPr>
      <p:sp>
        <p:nvSpPr>
          <p:cNvPr id="24" name="Google Shape;24;p6"/>
          <p:cNvSpPr txBox="1">
            <a:spLocks noGrp="1"/>
          </p:cNvSpPr>
          <p:nvPr>
            <p:ph type="subTitle" id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200">
                <a:latin typeface="Rubik"/>
                <a:ea typeface="Rubik"/>
                <a:cs typeface="Rubik"/>
                <a:sym typeface="Rubik"/>
              </a:defRPr>
            </a:lvl1pPr>
            <a:lvl2pPr lvl="1" rtl="0">
              <a:spcBef>
                <a:spcPts val="0"/>
              </a:spcBef>
              <a:spcAft>
                <a:spcPts val="0"/>
              </a:spcAft>
              <a:buNone/>
              <a:defRPr sz="1200">
                <a:latin typeface="Rubik"/>
                <a:ea typeface="Rubik"/>
                <a:cs typeface="Rubik"/>
                <a:sym typeface="Rubik"/>
              </a:defRPr>
            </a:lvl2pPr>
            <a:lvl3pPr lvl="2" rtl="0">
              <a:spcBef>
                <a:spcPts val="0"/>
              </a:spcBef>
              <a:spcAft>
                <a:spcPts val="0"/>
              </a:spcAft>
              <a:buNone/>
              <a:defRPr sz="1200">
                <a:latin typeface="Rubik"/>
                <a:ea typeface="Rubik"/>
                <a:cs typeface="Rubik"/>
                <a:sym typeface="Rubik"/>
              </a:defRPr>
            </a:lvl3pPr>
            <a:lvl4pPr lvl="3" rtl="0">
              <a:spcBef>
                <a:spcPts val="0"/>
              </a:spcBef>
              <a:spcAft>
                <a:spcPts val="0"/>
              </a:spcAft>
              <a:buNone/>
              <a:defRPr sz="1200">
                <a:latin typeface="Rubik"/>
                <a:ea typeface="Rubik"/>
                <a:cs typeface="Rubik"/>
                <a:sym typeface="Rubik"/>
              </a:defRPr>
            </a:lvl4pPr>
            <a:lvl5pPr lvl="4" rtl="0">
              <a:spcBef>
                <a:spcPts val="0"/>
              </a:spcBef>
              <a:spcAft>
                <a:spcPts val="0"/>
              </a:spcAft>
              <a:buNone/>
              <a:defRPr sz="1200">
                <a:latin typeface="Rubik"/>
                <a:ea typeface="Rubik"/>
                <a:cs typeface="Rubik"/>
                <a:sym typeface="Rubik"/>
              </a:defRPr>
            </a:lvl5pPr>
            <a:lvl6pPr lvl="5" rtl="0">
              <a:spcBef>
                <a:spcPts val="0"/>
              </a:spcBef>
              <a:spcAft>
                <a:spcPts val="0"/>
              </a:spcAft>
              <a:buNone/>
              <a:defRPr sz="1200">
                <a:latin typeface="Rubik"/>
                <a:ea typeface="Rubik"/>
                <a:cs typeface="Rubik"/>
                <a:sym typeface="Rubik"/>
              </a:defRPr>
            </a:lvl6pPr>
            <a:lvl7pPr lvl="6" rtl="0">
              <a:spcBef>
                <a:spcPts val="0"/>
              </a:spcBef>
              <a:spcAft>
                <a:spcPts val="0"/>
              </a:spcAft>
              <a:buNone/>
              <a:defRPr sz="1200">
                <a:latin typeface="Rubik"/>
                <a:ea typeface="Rubik"/>
                <a:cs typeface="Rubik"/>
                <a:sym typeface="Rubik"/>
              </a:defRPr>
            </a:lvl7pPr>
            <a:lvl8pPr lvl="7" rtl="0">
              <a:spcBef>
                <a:spcPts val="0"/>
              </a:spcBef>
              <a:spcAft>
                <a:spcPts val="0"/>
              </a:spcAft>
              <a:buNone/>
              <a:defRPr sz="1200">
                <a:latin typeface="Rubik"/>
                <a:ea typeface="Rubik"/>
                <a:cs typeface="Rubik"/>
                <a:sym typeface="Rubik"/>
              </a:defRPr>
            </a:lvl8pPr>
            <a:lvl9pPr lvl="8" rtl="0">
              <a:spcBef>
                <a:spcPts val="0"/>
              </a:spcBef>
              <a:spcAft>
                <a:spcPts val="0"/>
              </a:spcAft>
              <a:buNone/>
              <a:defRPr sz="1200">
                <a:latin typeface="Rubik"/>
                <a:ea typeface="Rubik"/>
                <a:cs typeface="Rubik"/>
                <a:sym typeface="Rubik"/>
              </a:defRPr>
            </a:lvl9pPr>
          </a:lstStyle>
          <a:p>
            <a:endParaRPr/>
          </a:p>
        </p:txBody>
      </p:sp>
      <p:sp>
        <p:nvSpPr>
          <p:cNvPr id="25" name="Google Shape;25;p6"/>
          <p:cNvSpPr txBox="1">
            <a:spLocks noGrp="1"/>
          </p:cNvSpPr>
          <p:nvPr>
            <p:ph type="title"/>
          </p:nvPr>
        </p:nvSpPr>
        <p:spPr>
          <a:xfrm>
            <a:off x="577550" y="1002550"/>
            <a:ext cx="8577300" cy="1275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2000">
                <a:latin typeface="Rubik"/>
                <a:ea typeface="Rubik"/>
                <a:cs typeface="Rubik"/>
                <a:sym typeface="Rubik"/>
              </a:defRPr>
            </a:lvl1pPr>
            <a:lvl2pPr lvl="1">
              <a:spcBef>
                <a:spcPts val="0"/>
              </a:spcBef>
              <a:spcAft>
                <a:spcPts val="0"/>
              </a:spcAft>
              <a:buNone/>
              <a:defRPr sz="2000">
                <a:latin typeface="Rubik"/>
                <a:ea typeface="Rubik"/>
                <a:cs typeface="Rubik"/>
                <a:sym typeface="Rubik"/>
              </a:defRPr>
            </a:lvl2pPr>
            <a:lvl3pPr lvl="2">
              <a:spcBef>
                <a:spcPts val="0"/>
              </a:spcBef>
              <a:spcAft>
                <a:spcPts val="0"/>
              </a:spcAft>
              <a:buNone/>
              <a:defRPr sz="2000">
                <a:latin typeface="Rubik"/>
                <a:ea typeface="Rubik"/>
                <a:cs typeface="Rubik"/>
                <a:sym typeface="Rubik"/>
              </a:defRPr>
            </a:lvl3pPr>
            <a:lvl4pPr lvl="3">
              <a:spcBef>
                <a:spcPts val="0"/>
              </a:spcBef>
              <a:spcAft>
                <a:spcPts val="0"/>
              </a:spcAft>
              <a:buNone/>
              <a:defRPr sz="2000">
                <a:latin typeface="Rubik"/>
                <a:ea typeface="Rubik"/>
                <a:cs typeface="Rubik"/>
                <a:sym typeface="Rubik"/>
              </a:defRPr>
            </a:lvl4pPr>
            <a:lvl5pPr lvl="4">
              <a:spcBef>
                <a:spcPts val="0"/>
              </a:spcBef>
              <a:spcAft>
                <a:spcPts val="0"/>
              </a:spcAft>
              <a:buNone/>
              <a:defRPr sz="2000">
                <a:latin typeface="Rubik"/>
                <a:ea typeface="Rubik"/>
                <a:cs typeface="Rubik"/>
                <a:sym typeface="Rubik"/>
              </a:defRPr>
            </a:lvl5pPr>
            <a:lvl6pPr lvl="5">
              <a:spcBef>
                <a:spcPts val="0"/>
              </a:spcBef>
              <a:spcAft>
                <a:spcPts val="0"/>
              </a:spcAft>
              <a:buNone/>
              <a:defRPr sz="2000">
                <a:latin typeface="Rubik"/>
                <a:ea typeface="Rubik"/>
                <a:cs typeface="Rubik"/>
                <a:sym typeface="Rubik"/>
              </a:defRPr>
            </a:lvl6pPr>
            <a:lvl7pPr lvl="6">
              <a:spcBef>
                <a:spcPts val="0"/>
              </a:spcBef>
              <a:spcAft>
                <a:spcPts val="0"/>
              </a:spcAft>
              <a:buNone/>
              <a:defRPr sz="2000">
                <a:latin typeface="Rubik"/>
                <a:ea typeface="Rubik"/>
                <a:cs typeface="Rubik"/>
                <a:sym typeface="Rubik"/>
              </a:defRPr>
            </a:lvl7pPr>
            <a:lvl8pPr lvl="7">
              <a:spcBef>
                <a:spcPts val="0"/>
              </a:spcBef>
              <a:spcAft>
                <a:spcPts val="0"/>
              </a:spcAft>
              <a:buNone/>
              <a:defRPr sz="2000">
                <a:latin typeface="Rubik"/>
                <a:ea typeface="Rubik"/>
                <a:cs typeface="Rubik"/>
                <a:sym typeface="Rubik"/>
              </a:defRPr>
            </a:lvl8pPr>
            <a:lvl9pPr lvl="8">
              <a:spcBef>
                <a:spcPts val="0"/>
              </a:spcBef>
              <a:spcAft>
                <a:spcPts val="0"/>
              </a:spcAft>
              <a:buNone/>
              <a:defRPr sz="2000">
                <a:latin typeface="Rubik"/>
                <a:ea typeface="Rubik"/>
                <a:cs typeface="Rubik"/>
                <a:sym typeface="Rubik"/>
              </a:defRPr>
            </a:lvl9pPr>
          </a:lstStyle>
          <a:p>
            <a:endParaRPr/>
          </a:p>
        </p:txBody>
      </p:sp>
      <p:sp>
        <p:nvSpPr>
          <p:cNvPr id="26" name="Google Shape;26;p6"/>
          <p:cNvSpPr txBox="1">
            <a:spLocks noGrp="1"/>
          </p:cNvSpPr>
          <p:nvPr>
            <p:ph type="body" idx="2"/>
          </p:nvPr>
        </p:nvSpPr>
        <p:spPr>
          <a:xfrm>
            <a:off x="566750" y="2648025"/>
            <a:ext cx="8577300" cy="1721700"/>
          </a:xfrm>
          <a:prstGeom prst="rect">
            <a:avLst/>
          </a:prstGeom>
          <a:noFill/>
          <a:ln>
            <a:noFill/>
          </a:ln>
        </p:spPr>
        <p:txBody>
          <a:bodyPr spcFirstLastPara="1" wrap="square" lIns="91425" tIns="91425" rIns="91425" bIns="91425" anchor="t" anchorCtr="0">
            <a:noAutofit/>
          </a:bodyPr>
          <a:lstStyle>
            <a:lvl1pPr marL="457200" lvl="0" indent="-355600">
              <a:spcBef>
                <a:spcPts val="0"/>
              </a:spcBef>
              <a:spcAft>
                <a:spcPts val="0"/>
              </a:spcAft>
              <a:buSzPts val="2000"/>
              <a:buFont typeface="Lato"/>
              <a:buChar char="●"/>
              <a:defRPr sz="2000">
                <a:latin typeface="Lato"/>
                <a:ea typeface="Lato"/>
                <a:cs typeface="Lato"/>
                <a:sym typeface="Lato"/>
              </a:defRPr>
            </a:lvl1pPr>
            <a:lvl2pPr marL="914400" lvl="1" indent="-355600">
              <a:spcBef>
                <a:spcPts val="0"/>
              </a:spcBef>
              <a:spcAft>
                <a:spcPts val="0"/>
              </a:spcAft>
              <a:buSzPts val="2000"/>
              <a:buFont typeface="Lato"/>
              <a:buChar char="○"/>
              <a:defRPr sz="2000">
                <a:latin typeface="Lato"/>
                <a:ea typeface="Lato"/>
                <a:cs typeface="Lato"/>
                <a:sym typeface="Lato"/>
              </a:defRPr>
            </a:lvl2pPr>
            <a:lvl3pPr marL="1371600" lvl="2" indent="-355600">
              <a:spcBef>
                <a:spcPts val="0"/>
              </a:spcBef>
              <a:spcAft>
                <a:spcPts val="0"/>
              </a:spcAft>
              <a:buSzPts val="2000"/>
              <a:buFont typeface="Lato"/>
              <a:buChar char="■"/>
              <a:defRPr sz="2000">
                <a:latin typeface="Lato"/>
                <a:ea typeface="Lato"/>
                <a:cs typeface="Lato"/>
                <a:sym typeface="Lato"/>
              </a:defRPr>
            </a:lvl3pPr>
            <a:lvl4pPr marL="1828800" lvl="3" indent="-355600">
              <a:spcBef>
                <a:spcPts val="0"/>
              </a:spcBef>
              <a:spcAft>
                <a:spcPts val="0"/>
              </a:spcAft>
              <a:buSzPts val="2000"/>
              <a:buFont typeface="Lato"/>
              <a:buChar char="●"/>
              <a:defRPr sz="2000">
                <a:latin typeface="Lato"/>
                <a:ea typeface="Lato"/>
                <a:cs typeface="Lato"/>
                <a:sym typeface="Lato"/>
              </a:defRPr>
            </a:lvl4pPr>
            <a:lvl5pPr marL="2286000" lvl="4" indent="-355600">
              <a:spcBef>
                <a:spcPts val="0"/>
              </a:spcBef>
              <a:spcAft>
                <a:spcPts val="0"/>
              </a:spcAft>
              <a:buSzPts val="2000"/>
              <a:buFont typeface="Lato"/>
              <a:buChar char="○"/>
              <a:defRPr sz="2000">
                <a:latin typeface="Lato"/>
                <a:ea typeface="Lato"/>
                <a:cs typeface="Lato"/>
                <a:sym typeface="Lato"/>
              </a:defRPr>
            </a:lvl5pPr>
            <a:lvl6pPr marL="2743200" lvl="5" indent="-355600">
              <a:spcBef>
                <a:spcPts val="0"/>
              </a:spcBef>
              <a:spcAft>
                <a:spcPts val="0"/>
              </a:spcAft>
              <a:buSzPts val="2000"/>
              <a:buFont typeface="Lato"/>
              <a:buChar char="■"/>
              <a:defRPr sz="2000">
                <a:latin typeface="Lato"/>
                <a:ea typeface="Lato"/>
                <a:cs typeface="Lato"/>
                <a:sym typeface="Lato"/>
              </a:defRPr>
            </a:lvl6pPr>
            <a:lvl7pPr marL="3200400" lvl="6" indent="-355600">
              <a:spcBef>
                <a:spcPts val="0"/>
              </a:spcBef>
              <a:spcAft>
                <a:spcPts val="0"/>
              </a:spcAft>
              <a:buSzPts val="2000"/>
              <a:buFont typeface="Lato"/>
              <a:buChar char="●"/>
              <a:defRPr sz="2000">
                <a:latin typeface="Lato"/>
                <a:ea typeface="Lato"/>
                <a:cs typeface="Lato"/>
                <a:sym typeface="Lato"/>
              </a:defRPr>
            </a:lvl7pPr>
            <a:lvl8pPr marL="3657600" lvl="7" indent="-355600">
              <a:spcBef>
                <a:spcPts val="0"/>
              </a:spcBef>
              <a:spcAft>
                <a:spcPts val="0"/>
              </a:spcAft>
              <a:buSzPts val="2000"/>
              <a:buFont typeface="Lato"/>
              <a:buChar char="○"/>
              <a:defRPr sz="2000">
                <a:latin typeface="Lato"/>
                <a:ea typeface="Lato"/>
                <a:cs typeface="Lato"/>
                <a:sym typeface="Lato"/>
              </a:defRPr>
            </a:lvl8pPr>
            <a:lvl9pPr marL="4114800" lvl="8" indent="-355600">
              <a:spcBef>
                <a:spcPts val="0"/>
              </a:spcBef>
              <a:spcAft>
                <a:spcPts val="0"/>
              </a:spcAft>
              <a:buSzPts val="2000"/>
              <a:buFont typeface="Lato"/>
              <a:buChar char="■"/>
              <a:defRPr sz="2000">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rections Only">
  <p:cSld name="CUSTOM_3">
    <p:spTree>
      <p:nvGrpSpPr>
        <p:cNvPr id="1" name="Shape 27"/>
        <p:cNvGrpSpPr/>
        <p:nvPr/>
      </p:nvGrpSpPr>
      <p:grpSpPr>
        <a:xfrm>
          <a:off x="0" y="0"/>
          <a:ext cx="0" cy="0"/>
          <a:chOff x="0" y="0"/>
          <a:chExt cx="0" cy="0"/>
        </a:xfrm>
      </p:grpSpPr>
      <p:sp>
        <p:nvSpPr>
          <p:cNvPr id="28" name="Google Shape;28;p7"/>
          <p:cNvSpPr txBox="1">
            <a:spLocks noGrp="1"/>
          </p:cNvSpPr>
          <p:nvPr>
            <p:ph type="subTitle" id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200">
                <a:latin typeface="Rubik"/>
                <a:ea typeface="Rubik"/>
                <a:cs typeface="Rubik"/>
                <a:sym typeface="Rubik"/>
              </a:defRPr>
            </a:lvl1pPr>
            <a:lvl2pPr lvl="1" rtl="0">
              <a:spcBef>
                <a:spcPts val="0"/>
              </a:spcBef>
              <a:spcAft>
                <a:spcPts val="0"/>
              </a:spcAft>
              <a:buNone/>
              <a:defRPr sz="1200">
                <a:latin typeface="Rubik"/>
                <a:ea typeface="Rubik"/>
                <a:cs typeface="Rubik"/>
                <a:sym typeface="Rubik"/>
              </a:defRPr>
            </a:lvl2pPr>
            <a:lvl3pPr lvl="2" rtl="0">
              <a:spcBef>
                <a:spcPts val="0"/>
              </a:spcBef>
              <a:spcAft>
                <a:spcPts val="0"/>
              </a:spcAft>
              <a:buNone/>
              <a:defRPr sz="1200">
                <a:latin typeface="Rubik"/>
                <a:ea typeface="Rubik"/>
                <a:cs typeface="Rubik"/>
                <a:sym typeface="Rubik"/>
              </a:defRPr>
            </a:lvl3pPr>
            <a:lvl4pPr lvl="3" rtl="0">
              <a:spcBef>
                <a:spcPts val="0"/>
              </a:spcBef>
              <a:spcAft>
                <a:spcPts val="0"/>
              </a:spcAft>
              <a:buNone/>
              <a:defRPr sz="1200">
                <a:latin typeface="Rubik"/>
                <a:ea typeface="Rubik"/>
                <a:cs typeface="Rubik"/>
                <a:sym typeface="Rubik"/>
              </a:defRPr>
            </a:lvl4pPr>
            <a:lvl5pPr lvl="4" rtl="0">
              <a:spcBef>
                <a:spcPts val="0"/>
              </a:spcBef>
              <a:spcAft>
                <a:spcPts val="0"/>
              </a:spcAft>
              <a:buNone/>
              <a:defRPr sz="1200">
                <a:latin typeface="Rubik"/>
                <a:ea typeface="Rubik"/>
                <a:cs typeface="Rubik"/>
                <a:sym typeface="Rubik"/>
              </a:defRPr>
            </a:lvl5pPr>
            <a:lvl6pPr lvl="5" rtl="0">
              <a:spcBef>
                <a:spcPts val="0"/>
              </a:spcBef>
              <a:spcAft>
                <a:spcPts val="0"/>
              </a:spcAft>
              <a:buNone/>
              <a:defRPr sz="1200">
                <a:latin typeface="Rubik"/>
                <a:ea typeface="Rubik"/>
                <a:cs typeface="Rubik"/>
                <a:sym typeface="Rubik"/>
              </a:defRPr>
            </a:lvl6pPr>
            <a:lvl7pPr lvl="6" rtl="0">
              <a:spcBef>
                <a:spcPts val="0"/>
              </a:spcBef>
              <a:spcAft>
                <a:spcPts val="0"/>
              </a:spcAft>
              <a:buNone/>
              <a:defRPr sz="1200">
                <a:latin typeface="Rubik"/>
                <a:ea typeface="Rubik"/>
                <a:cs typeface="Rubik"/>
                <a:sym typeface="Rubik"/>
              </a:defRPr>
            </a:lvl7pPr>
            <a:lvl8pPr lvl="7" rtl="0">
              <a:spcBef>
                <a:spcPts val="0"/>
              </a:spcBef>
              <a:spcAft>
                <a:spcPts val="0"/>
              </a:spcAft>
              <a:buNone/>
              <a:defRPr sz="1200">
                <a:latin typeface="Rubik"/>
                <a:ea typeface="Rubik"/>
                <a:cs typeface="Rubik"/>
                <a:sym typeface="Rubik"/>
              </a:defRPr>
            </a:lvl8pPr>
            <a:lvl9pPr lvl="8" rtl="0">
              <a:spcBef>
                <a:spcPts val="0"/>
              </a:spcBef>
              <a:spcAft>
                <a:spcPts val="0"/>
              </a:spcAft>
              <a:buNone/>
              <a:defRPr sz="1200">
                <a:latin typeface="Rubik"/>
                <a:ea typeface="Rubik"/>
                <a:cs typeface="Rubik"/>
                <a:sym typeface="Rubik"/>
              </a:defRPr>
            </a:lvl9pPr>
          </a:lstStyle>
          <a:p>
            <a:endParaRPr/>
          </a:p>
        </p:txBody>
      </p:sp>
      <p:sp>
        <p:nvSpPr>
          <p:cNvPr id="29" name="Google Shape;29;p7"/>
          <p:cNvSpPr txBox="1">
            <a:spLocks noGrp="1"/>
          </p:cNvSpPr>
          <p:nvPr>
            <p:ph type="body" idx="2"/>
          </p:nvPr>
        </p:nvSpPr>
        <p:spPr>
          <a:xfrm>
            <a:off x="1138200" y="1770800"/>
            <a:ext cx="6867600" cy="1721700"/>
          </a:xfrm>
          <a:prstGeom prst="rect">
            <a:avLst/>
          </a:prstGeom>
          <a:noFill/>
          <a:ln>
            <a:noFill/>
          </a:ln>
        </p:spPr>
        <p:txBody>
          <a:bodyPr spcFirstLastPara="1" wrap="square" lIns="91425" tIns="91425" rIns="91425" bIns="91425" anchor="t" anchorCtr="0">
            <a:noAutofit/>
          </a:bodyPr>
          <a:lstStyle>
            <a:lvl1pPr marL="457200" lvl="0" indent="-355600" rtl="0">
              <a:spcBef>
                <a:spcPts val="0"/>
              </a:spcBef>
              <a:spcAft>
                <a:spcPts val="0"/>
              </a:spcAft>
              <a:buSzPts val="2000"/>
              <a:buFont typeface="Lato"/>
              <a:buChar char="●"/>
              <a:defRPr sz="2000">
                <a:latin typeface="Lato"/>
                <a:ea typeface="Lato"/>
                <a:cs typeface="Lato"/>
                <a:sym typeface="Lato"/>
              </a:defRPr>
            </a:lvl1pPr>
            <a:lvl2pPr marL="914400" lvl="1" indent="-355600" rtl="0">
              <a:spcBef>
                <a:spcPts val="0"/>
              </a:spcBef>
              <a:spcAft>
                <a:spcPts val="0"/>
              </a:spcAft>
              <a:buSzPts val="2000"/>
              <a:buFont typeface="Lato"/>
              <a:buChar char="○"/>
              <a:defRPr sz="2000">
                <a:latin typeface="Lato"/>
                <a:ea typeface="Lato"/>
                <a:cs typeface="Lato"/>
                <a:sym typeface="Lato"/>
              </a:defRPr>
            </a:lvl2pPr>
            <a:lvl3pPr marL="1371600" lvl="2" indent="-355600" rtl="0">
              <a:spcBef>
                <a:spcPts val="0"/>
              </a:spcBef>
              <a:spcAft>
                <a:spcPts val="0"/>
              </a:spcAft>
              <a:buSzPts val="2000"/>
              <a:buFont typeface="Lato"/>
              <a:buChar char="■"/>
              <a:defRPr sz="2000">
                <a:latin typeface="Lato"/>
                <a:ea typeface="Lato"/>
                <a:cs typeface="Lato"/>
                <a:sym typeface="Lato"/>
              </a:defRPr>
            </a:lvl3pPr>
            <a:lvl4pPr marL="1828800" lvl="3" indent="-355600" rtl="0">
              <a:spcBef>
                <a:spcPts val="0"/>
              </a:spcBef>
              <a:spcAft>
                <a:spcPts val="0"/>
              </a:spcAft>
              <a:buSzPts val="2000"/>
              <a:buFont typeface="Lato"/>
              <a:buChar char="●"/>
              <a:defRPr sz="2000">
                <a:latin typeface="Lato"/>
                <a:ea typeface="Lato"/>
                <a:cs typeface="Lato"/>
                <a:sym typeface="Lato"/>
              </a:defRPr>
            </a:lvl4pPr>
            <a:lvl5pPr marL="2286000" lvl="4" indent="-355600" rtl="0">
              <a:spcBef>
                <a:spcPts val="0"/>
              </a:spcBef>
              <a:spcAft>
                <a:spcPts val="0"/>
              </a:spcAft>
              <a:buSzPts val="2000"/>
              <a:buFont typeface="Lato"/>
              <a:buChar char="○"/>
              <a:defRPr sz="2000">
                <a:latin typeface="Lato"/>
                <a:ea typeface="Lato"/>
                <a:cs typeface="Lato"/>
                <a:sym typeface="Lato"/>
              </a:defRPr>
            </a:lvl5pPr>
            <a:lvl6pPr marL="2743200" lvl="5" indent="-355600" rtl="0">
              <a:spcBef>
                <a:spcPts val="0"/>
              </a:spcBef>
              <a:spcAft>
                <a:spcPts val="0"/>
              </a:spcAft>
              <a:buSzPts val="2000"/>
              <a:buFont typeface="Lato"/>
              <a:buChar char="■"/>
              <a:defRPr sz="2000">
                <a:latin typeface="Lato"/>
                <a:ea typeface="Lato"/>
                <a:cs typeface="Lato"/>
                <a:sym typeface="Lato"/>
              </a:defRPr>
            </a:lvl6pPr>
            <a:lvl7pPr marL="3200400" lvl="6" indent="-355600" rtl="0">
              <a:spcBef>
                <a:spcPts val="0"/>
              </a:spcBef>
              <a:spcAft>
                <a:spcPts val="0"/>
              </a:spcAft>
              <a:buSzPts val="2000"/>
              <a:buFont typeface="Lato"/>
              <a:buChar char="●"/>
              <a:defRPr sz="2000">
                <a:latin typeface="Lato"/>
                <a:ea typeface="Lato"/>
                <a:cs typeface="Lato"/>
                <a:sym typeface="Lato"/>
              </a:defRPr>
            </a:lvl7pPr>
            <a:lvl8pPr marL="3657600" lvl="7" indent="-355600" rtl="0">
              <a:spcBef>
                <a:spcPts val="0"/>
              </a:spcBef>
              <a:spcAft>
                <a:spcPts val="0"/>
              </a:spcAft>
              <a:buSzPts val="2000"/>
              <a:buFont typeface="Lato"/>
              <a:buChar char="○"/>
              <a:defRPr sz="2000">
                <a:latin typeface="Lato"/>
                <a:ea typeface="Lato"/>
                <a:cs typeface="Lato"/>
                <a:sym typeface="Lato"/>
              </a:defRPr>
            </a:lvl8pPr>
            <a:lvl9pPr marL="4114800" lvl="8" indent="-355600" rtl="0">
              <a:spcBef>
                <a:spcPts val="0"/>
              </a:spcBef>
              <a:spcAft>
                <a:spcPts val="0"/>
              </a:spcAft>
              <a:buSzPts val="2000"/>
              <a:buFont typeface="Lato"/>
              <a:buChar char="■"/>
              <a:defRPr sz="2000">
                <a:latin typeface="Lato"/>
                <a:ea typeface="Lato"/>
                <a:cs typeface="Lato"/>
                <a:sym typeface="Lato"/>
              </a:defRPr>
            </a:lvl9pPr>
          </a:lstStyle>
          <a:p>
            <a:endParaRPr/>
          </a:p>
        </p:txBody>
      </p:sp>
      <p:sp>
        <p:nvSpPr>
          <p:cNvPr id="30" name="Google Shape;30;p7"/>
          <p:cNvSpPr txBox="1">
            <a:spLocks noGrp="1"/>
          </p:cNvSpPr>
          <p:nvPr>
            <p:ph type="title"/>
          </p:nvPr>
        </p:nvSpPr>
        <p:spPr>
          <a:xfrm>
            <a:off x="0" y="749750"/>
            <a:ext cx="91440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000">
                <a:latin typeface="Rubik"/>
                <a:ea typeface="Rubik"/>
                <a:cs typeface="Rubik"/>
                <a:sym typeface="Rubik"/>
              </a:defRPr>
            </a:lvl1pPr>
            <a:lvl2pPr lvl="1" rtl="0">
              <a:spcBef>
                <a:spcPts val="0"/>
              </a:spcBef>
              <a:spcAft>
                <a:spcPts val="0"/>
              </a:spcAft>
              <a:buNone/>
              <a:defRPr sz="3000">
                <a:latin typeface="Rubik"/>
                <a:ea typeface="Rubik"/>
                <a:cs typeface="Rubik"/>
                <a:sym typeface="Rubik"/>
              </a:defRPr>
            </a:lvl2pPr>
            <a:lvl3pPr lvl="2" rtl="0">
              <a:spcBef>
                <a:spcPts val="0"/>
              </a:spcBef>
              <a:spcAft>
                <a:spcPts val="0"/>
              </a:spcAft>
              <a:buNone/>
              <a:defRPr sz="3000">
                <a:latin typeface="Rubik"/>
                <a:ea typeface="Rubik"/>
                <a:cs typeface="Rubik"/>
                <a:sym typeface="Rubik"/>
              </a:defRPr>
            </a:lvl3pPr>
            <a:lvl4pPr lvl="3" rtl="0">
              <a:spcBef>
                <a:spcPts val="0"/>
              </a:spcBef>
              <a:spcAft>
                <a:spcPts val="0"/>
              </a:spcAft>
              <a:buNone/>
              <a:defRPr sz="3000">
                <a:latin typeface="Rubik"/>
                <a:ea typeface="Rubik"/>
                <a:cs typeface="Rubik"/>
                <a:sym typeface="Rubik"/>
              </a:defRPr>
            </a:lvl4pPr>
            <a:lvl5pPr lvl="4" rtl="0">
              <a:spcBef>
                <a:spcPts val="0"/>
              </a:spcBef>
              <a:spcAft>
                <a:spcPts val="0"/>
              </a:spcAft>
              <a:buNone/>
              <a:defRPr sz="3000">
                <a:latin typeface="Rubik"/>
                <a:ea typeface="Rubik"/>
                <a:cs typeface="Rubik"/>
                <a:sym typeface="Rubik"/>
              </a:defRPr>
            </a:lvl5pPr>
            <a:lvl6pPr lvl="5" rtl="0">
              <a:spcBef>
                <a:spcPts val="0"/>
              </a:spcBef>
              <a:spcAft>
                <a:spcPts val="0"/>
              </a:spcAft>
              <a:buNone/>
              <a:defRPr sz="3000">
                <a:latin typeface="Rubik"/>
                <a:ea typeface="Rubik"/>
                <a:cs typeface="Rubik"/>
                <a:sym typeface="Rubik"/>
              </a:defRPr>
            </a:lvl6pPr>
            <a:lvl7pPr lvl="6" rtl="0">
              <a:spcBef>
                <a:spcPts val="0"/>
              </a:spcBef>
              <a:spcAft>
                <a:spcPts val="0"/>
              </a:spcAft>
              <a:buNone/>
              <a:defRPr sz="3000">
                <a:latin typeface="Rubik"/>
                <a:ea typeface="Rubik"/>
                <a:cs typeface="Rubik"/>
                <a:sym typeface="Rubik"/>
              </a:defRPr>
            </a:lvl7pPr>
            <a:lvl8pPr lvl="7" rtl="0">
              <a:spcBef>
                <a:spcPts val="0"/>
              </a:spcBef>
              <a:spcAft>
                <a:spcPts val="0"/>
              </a:spcAft>
              <a:buNone/>
              <a:defRPr sz="3000">
                <a:latin typeface="Rubik"/>
                <a:ea typeface="Rubik"/>
                <a:cs typeface="Rubik"/>
                <a:sym typeface="Rubik"/>
              </a:defRPr>
            </a:lvl8pPr>
            <a:lvl9pPr lvl="8" rtl="0">
              <a:spcBef>
                <a:spcPts val="0"/>
              </a:spcBef>
              <a:spcAft>
                <a:spcPts val="0"/>
              </a:spcAft>
              <a:buNone/>
              <a:defRPr sz="3000">
                <a:latin typeface="Rubik"/>
                <a:ea typeface="Rubik"/>
                <a:cs typeface="Rubik"/>
                <a:sym typeface="Rubik"/>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columns">
  <p:cSld name="CUSTOM_4">
    <p:spTree>
      <p:nvGrpSpPr>
        <p:cNvPr id="1" name="Shape 31"/>
        <p:cNvGrpSpPr/>
        <p:nvPr/>
      </p:nvGrpSpPr>
      <p:grpSpPr>
        <a:xfrm>
          <a:off x="0" y="0"/>
          <a:ext cx="0" cy="0"/>
          <a:chOff x="0" y="0"/>
          <a:chExt cx="0" cy="0"/>
        </a:xfrm>
      </p:grpSpPr>
      <p:cxnSp>
        <p:nvCxnSpPr>
          <p:cNvPr id="32" name="Google Shape;32;p8"/>
          <p:cNvCxnSpPr/>
          <p:nvPr/>
        </p:nvCxnSpPr>
        <p:spPr>
          <a:xfrm>
            <a:off x="3166753" y="1960850"/>
            <a:ext cx="0" cy="2244900"/>
          </a:xfrm>
          <a:prstGeom prst="straightConnector1">
            <a:avLst/>
          </a:prstGeom>
          <a:noFill/>
          <a:ln w="9525" cap="flat" cmpd="sng">
            <a:solidFill>
              <a:srgbClr val="999999"/>
            </a:solidFill>
            <a:prstDash val="solid"/>
            <a:round/>
            <a:headEnd type="none" w="med" len="med"/>
            <a:tailEnd type="none" w="med" len="med"/>
          </a:ln>
        </p:spPr>
      </p:cxnSp>
      <p:cxnSp>
        <p:nvCxnSpPr>
          <p:cNvPr id="33" name="Google Shape;33;p8"/>
          <p:cNvCxnSpPr/>
          <p:nvPr/>
        </p:nvCxnSpPr>
        <p:spPr>
          <a:xfrm>
            <a:off x="5977234" y="1960850"/>
            <a:ext cx="0" cy="2244900"/>
          </a:xfrm>
          <a:prstGeom prst="straightConnector1">
            <a:avLst/>
          </a:prstGeom>
          <a:noFill/>
          <a:ln w="9525" cap="flat" cmpd="sng">
            <a:solidFill>
              <a:srgbClr val="999999"/>
            </a:solidFill>
            <a:prstDash val="solid"/>
            <a:round/>
            <a:headEnd type="none" w="med" len="med"/>
            <a:tailEnd type="none" w="med" len="med"/>
          </a:ln>
        </p:spPr>
      </p:cxnSp>
      <p:sp>
        <p:nvSpPr>
          <p:cNvPr id="34" name="Google Shape;34;p8"/>
          <p:cNvSpPr txBox="1">
            <a:spLocks noGrp="1"/>
          </p:cNvSpPr>
          <p:nvPr>
            <p:ph type="title"/>
          </p:nvPr>
        </p:nvSpPr>
        <p:spPr>
          <a:xfrm>
            <a:off x="0" y="267050"/>
            <a:ext cx="91440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000">
                <a:latin typeface="Rubik"/>
                <a:ea typeface="Rubik"/>
                <a:cs typeface="Rubik"/>
                <a:sym typeface="Rubik"/>
              </a:defRPr>
            </a:lvl1pPr>
            <a:lvl2pPr lvl="1" rtl="0">
              <a:spcBef>
                <a:spcPts val="0"/>
              </a:spcBef>
              <a:spcAft>
                <a:spcPts val="0"/>
              </a:spcAft>
              <a:buNone/>
              <a:defRPr sz="3000">
                <a:latin typeface="Rubik"/>
                <a:ea typeface="Rubik"/>
                <a:cs typeface="Rubik"/>
                <a:sym typeface="Rubik"/>
              </a:defRPr>
            </a:lvl2pPr>
            <a:lvl3pPr lvl="2" rtl="0">
              <a:spcBef>
                <a:spcPts val="0"/>
              </a:spcBef>
              <a:spcAft>
                <a:spcPts val="0"/>
              </a:spcAft>
              <a:buNone/>
              <a:defRPr sz="3000">
                <a:latin typeface="Rubik"/>
                <a:ea typeface="Rubik"/>
                <a:cs typeface="Rubik"/>
                <a:sym typeface="Rubik"/>
              </a:defRPr>
            </a:lvl3pPr>
            <a:lvl4pPr lvl="3" rtl="0">
              <a:spcBef>
                <a:spcPts val="0"/>
              </a:spcBef>
              <a:spcAft>
                <a:spcPts val="0"/>
              </a:spcAft>
              <a:buNone/>
              <a:defRPr sz="3000">
                <a:latin typeface="Rubik"/>
                <a:ea typeface="Rubik"/>
                <a:cs typeface="Rubik"/>
                <a:sym typeface="Rubik"/>
              </a:defRPr>
            </a:lvl4pPr>
            <a:lvl5pPr lvl="4" rtl="0">
              <a:spcBef>
                <a:spcPts val="0"/>
              </a:spcBef>
              <a:spcAft>
                <a:spcPts val="0"/>
              </a:spcAft>
              <a:buNone/>
              <a:defRPr sz="3000">
                <a:latin typeface="Rubik"/>
                <a:ea typeface="Rubik"/>
                <a:cs typeface="Rubik"/>
                <a:sym typeface="Rubik"/>
              </a:defRPr>
            </a:lvl5pPr>
            <a:lvl6pPr lvl="5" rtl="0">
              <a:spcBef>
                <a:spcPts val="0"/>
              </a:spcBef>
              <a:spcAft>
                <a:spcPts val="0"/>
              </a:spcAft>
              <a:buNone/>
              <a:defRPr sz="3000">
                <a:latin typeface="Rubik"/>
                <a:ea typeface="Rubik"/>
                <a:cs typeface="Rubik"/>
                <a:sym typeface="Rubik"/>
              </a:defRPr>
            </a:lvl6pPr>
            <a:lvl7pPr lvl="6" rtl="0">
              <a:spcBef>
                <a:spcPts val="0"/>
              </a:spcBef>
              <a:spcAft>
                <a:spcPts val="0"/>
              </a:spcAft>
              <a:buNone/>
              <a:defRPr sz="3000">
                <a:latin typeface="Rubik"/>
                <a:ea typeface="Rubik"/>
                <a:cs typeface="Rubik"/>
                <a:sym typeface="Rubik"/>
              </a:defRPr>
            </a:lvl7pPr>
            <a:lvl8pPr lvl="7" rtl="0">
              <a:spcBef>
                <a:spcPts val="0"/>
              </a:spcBef>
              <a:spcAft>
                <a:spcPts val="0"/>
              </a:spcAft>
              <a:buNone/>
              <a:defRPr sz="3000">
                <a:latin typeface="Rubik"/>
                <a:ea typeface="Rubik"/>
                <a:cs typeface="Rubik"/>
                <a:sym typeface="Rubik"/>
              </a:defRPr>
            </a:lvl8pPr>
            <a:lvl9pPr lvl="8" rtl="0">
              <a:spcBef>
                <a:spcPts val="0"/>
              </a:spcBef>
              <a:spcAft>
                <a:spcPts val="0"/>
              </a:spcAft>
              <a:buNone/>
              <a:defRPr sz="3000">
                <a:latin typeface="Rubik"/>
                <a:ea typeface="Rubik"/>
                <a:cs typeface="Rubik"/>
                <a:sym typeface="Rubik"/>
              </a:defRPr>
            </a:lvl9pPr>
          </a:lstStyle>
          <a:p>
            <a:endParaRPr/>
          </a:p>
        </p:txBody>
      </p:sp>
      <p:sp>
        <p:nvSpPr>
          <p:cNvPr id="35" name="Google Shape;35;p8"/>
          <p:cNvSpPr txBox="1">
            <a:spLocks noGrp="1"/>
          </p:cNvSpPr>
          <p:nvPr>
            <p:ph type="body" idx="1"/>
          </p:nvPr>
        </p:nvSpPr>
        <p:spPr>
          <a:xfrm>
            <a:off x="611613" y="1960850"/>
            <a:ext cx="2299800" cy="23544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SzPts val="1200"/>
              <a:buFont typeface="Lato"/>
              <a:buChar char="●"/>
              <a:defRPr sz="1200">
                <a:latin typeface="Lato"/>
                <a:ea typeface="Lato"/>
                <a:cs typeface="Lato"/>
                <a:sym typeface="Lato"/>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6" name="Google Shape;36;p8"/>
          <p:cNvSpPr txBox="1">
            <a:spLocks noGrp="1"/>
          </p:cNvSpPr>
          <p:nvPr>
            <p:ph type="body" idx="2"/>
          </p:nvPr>
        </p:nvSpPr>
        <p:spPr>
          <a:xfrm>
            <a:off x="3422094" y="1960850"/>
            <a:ext cx="2299800" cy="23544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SzPts val="1200"/>
              <a:buFont typeface="Lato"/>
              <a:buChar char="●"/>
              <a:defRPr sz="1200">
                <a:latin typeface="Lato"/>
                <a:ea typeface="Lato"/>
                <a:cs typeface="Lato"/>
                <a:sym typeface="Lato"/>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 name="Google Shape;37;p8"/>
          <p:cNvSpPr txBox="1">
            <a:spLocks noGrp="1"/>
          </p:cNvSpPr>
          <p:nvPr>
            <p:ph type="body" idx="3"/>
          </p:nvPr>
        </p:nvSpPr>
        <p:spPr>
          <a:xfrm>
            <a:off x="6232575" y="1960850"/>
            <a:ext cx="2299800" cy="23544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SzPts val="1200"/>
              <a:buFont typeface="Lato"/>
              <a:buChar char="●"/>
              <a:defRPr sz="1200">
                <a:latin typeface="Lato"/>
                <a:ea typeface="Lato"/>
                <a:cs typeface="Lato"/>
                <a:sym typeface="Lato"/>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8" name="Google Shape;38;p8"/>
          <p:cNvSpPr txBox="1">
            <a:spLocks noGrp="1"/>
          </p:cNvSpPr>
          <p:nvPr>
            <p:ph type="subTitle" idx="4"/>
          </p:nvPr>
        </p:nvSpPr>
        <p:spPr>
          <a:xfrm>
            <a:off x="611625" y="1234075"/>
            <a:ext cx="2299800" cy="54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3400">
                <a:latin typeface="Rubik Medium"/>
                <a:ea typeface="Rubik Medium"/>
                <a:cs typeface="Rubik Medium"/>
                <a:sym typeface="Rubik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39" name="Google Shape;39;p8"/>
          <p:cNvSpPr txBox="1">
            <a:spLocks noGrp="1"/>
          </p:cNvSpPr>
          <p:nvPr>
            <p:ph type="subTitle" idx="5"/>
          </p:nvPr>
        </p:nvSpPr>
        <p:spPr>
          <a:xfrm>
            <a:off x="3422100" y="1234075"/>
            <a:ext cx="2299800" cy="54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3400">
                <a:latin typeface="Rubik Medium"/>
                <a:ea typeface="Rubik Medium"/>
                <a:cs typeface="Rubik Medium"/>
                <a:sym typeface="Rubik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 name="Google Shape;40;p8"/>
          <p:cNvSpPr txBox="1">
            <a:spLocks noGrp="1"/>
          </p:cNvSpPr>
          <p:nvPr>
            <p:ph type="subTitle" idx="6"/>
          </p:nvPr>
        </p:nvSpPr>
        <p:spPr>
          <a:xfrm>
            <a:off x="6232575" y="1234075"/>
            <a:ext cx="2299800" cy="54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3400">
                <a:latin typeface="Rubik Medium"/>
                <a:ea typeface="Rubik Medium"/>
                <a:cs typeface="Rubik Medium"/>
                <a:sym typeface="Rubik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o Only">
  <p:cSld name="CUSTOM_5">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0" y="519850"/>
            <a:ext cx="91440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000">
                <a:latin typeface="Rubik"/>
                <a:ea typeface="Rubik"/>
                <a:cs typeface="Rubik"/>
                <a:sym typeface="Rubik"/>
              </a:defRPr>
            </a:lvl1pPr>
            <a:lvl2pPr lvl="1" rtl="0">
              <a:spcBef>
                <a:spcPts val="0"/>
              </a:spcBef>
              <a:spcAft>
                <a:spcPts val="0"/>
              </a:spcAft>
              <a:buNone/>
              <a:defRPr sz="3000">
                <a:latin typeface="Rubik"/>
                <a:ea typeface="Rubik"/>
                <a:cs typeface="Rubik"/>
                <a:sym typeface="Rubik"/>
              </a:defRPr>
            </a:lvl2pPr>
            <a:lvl3pPr lvl="2" rtl="0">
              <a:spcBef>
                <a:spcPts val="0"/>
              </a:spcBef>
              <a:spcAft>
                <a:spcPts val="0"/>
              </a:spcAft>
              <a:buNone/>
              <a:defRPr sz="3000">
                <a:latin typeface="Rubik"/>
                <a:ea typeface="Rubik"/>
                <a:cs typeface="Rubik"/>
                <a:sym typeface="Rubik"/>
              </a:defRPr>
            </a:lvl3pPr>
            <a:lvl4pPr lvl="3" rtl="0">
              <a:spcBef>
                <a:spcPts val="0"/>
              </a:spcBef>
              <a:spcAft>
                <a:spcPts val="0"/>
              </a:spcAft>
              <a:buNone/>
              <a:defRPr sz="3000">
                <a:latin typeface="Rubik"/>
                <a:ea typeface="Rubik"/>
                <a:cs typeface="Rubik"/>
                <a:sym typeface="Rubik"/>
              </a:defRPr>
            </a:lvl4pPr>
            <a:lvl5pPr lvl="4" rtl="0">
              <a:spcBef>
                <a:spcPts val="0"/>
              </a:spcBef>
              <a:spcAft>
                <a:spcPts val="0"/>
              </a:spcAft>
              <a:buNone/>
              <a:defRPr sz="3000">
                <a:latin typeface="Rubik"/>
                <a:ea typeface="Rubik"/>
                <a:cs typeface="Rubik"/>
                <a:sym typeface="Rubik"/>
              </a:defRPr>
            </a:lvl5pPr>
            <a:lvl6pPr lvl="5" rtl="0">
              <a:spcBef>
                <a:spcPts val="0"/>
              </a:spcBef>
              <a:spcAft>
                <a:spcPts val="0"/>
              </a:spcAft>
              <a:buNone/>
              <a:defRPr sz="3000">
                <a:latin typeface="Rubik"/>
                <a:ea typeface="Rubik"/>
                <a:cs typeface="Rubik"/>
                <a:sym typeface="Rubik"/>
              </a:defRPr>
            </a:lvl6pPr>
            <a:lvl7pPr lvl="6" rtl="0">
              <a:spcBef>
                <a:spcPts val="0"/>
              </a:spcBef>
              <a:spcAft>
                <a:spcPts val="0"/>
              </a:spcAft>
              <a:buNone/>
              <a:defRPr sz="3000">
                <a:latin typeface="Rubik"/>
                <a:ea typeface="Rubik"/>
                <a:cs typeface="Rubik"/>
                <a:sym typeface="Rubik"/>
              </a:defRPr>
            </a:lvl7pPr>
            <a:lvl8pPr lvl="7" rtl="0">
              <a:spcBef>
                <a:spcPts val="0"/>
              </a:spcBef>
              <a:spcAft>
                <a:spcPts val="0"/>
              </a:spcAft>
              <a:buNone/>
              <a:defRPr sz="3000">
                <a:latin typeface="Rubik"/>
                <a:ea typeface="Rubik"/>
                <a:cs typeface="Rubik"/>
                <a:sym typeface="Rubik"/>
              </a:defRPr>
            </a:lvl8pPr>
            <a:lvl9pPr lvl="8" rtl="0">
              <a:spcBef>
                <a:spcPts val="0"/>
              </a:spcBef>
              <a:spcAft>
                <a:spcPts val="0"/>
              </a:spcAft>
              <a:buNone/>
              <a:defRPr sz="3000">
                <a:latin typeface="Rubik"/>
                <a:ea typeface="Rubik"/>
                <a:cs typeface="Rubik"/>
                <a:sym typeface="Rubik"/>
              </a:defRPr>
            </a:lvl9pPr>
          </a:lstStyle>
          <a:p>
            <a:endParaRPr/>
          </a:p>
        </p:txBody>
      </p:sp>
      <p:sp>
        <p:nvSpPr>
          <p:cNvPr id="43" name="Google Shape;43;p9"/>
          <p:cNvSpPr txBox="1">
            <a:spLocks noGrp="1"/>
          </p:cNvSpPr>
          <p:nvPr>
            <p:ph type="subTitle" id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200">
                <a:latin typeface="Rubik"/>
                <a:ea typeface="Rubik"/>
                <a:cs typeface="Rubik"/>
                <a:sym typeface="Rubik"/>
              </a:defRPr>
            </a:lvl1pPr>
            <a:lvl2pPr lvl="1" rtl="0">
              <a:spcBef>
                <a:spcPts val="0"/>
              </a:spcBef>
              <a:spcAft>
                <a:spcPts val="0"/>
              </a:spcAft>
              <a:buNone/>
              <a:defRPr sz="1200">
                <a:latin typeface="Rubik"/>
                <a:ea typeface="Rubik"/>
                <a:cs typeface="Rubik"/>
                <a:sym typeface="Rubik"/>
              </a:defRPr>
            </a:lvl2pPr>
            <a:lvl3pPr lvl="2" rtl="0">
              <a:spcBef>
                <a:spcPts val="0"/>
              </a:spcBef>
              <a:spcAft>
                <a:spcPts val="0"/>
              </a:spcAft>
              <a:buNone/>
              <a:defRPr sz="1200">
                <a:latin typeface="Rubik"/>
                <a:ea typeface="Rubik"/>
                <a:cs typeface="Rubik"/>
                <a:sym typeface="Rubik"/>
              </a:defRPr>
            </a:lvl3pPr>
            <a:lvl4pPr lvl="3" rtl="0">
              <a:spcBef>
                <a:spcPts val="0"/>
              </a:spcBef>
              <a:spcAft>
                <a:spcPts val="0"/>
              </a:spcAft>
              <a:buNone/>
              <a:defRPr sz="1200">
                <a:latin typeface="Rubik"/>
                <a:ea typeface="Rubik"/>
                <a:cs typeface="Rubik"/>
                <a:sym typeface="Rubik"/>
              </a:defRPr>
            </a:lvl4pPr>
            <a:lvl5pPr lvl="4" rtl="0">
              <a:spcBef>
                <a:spcPts val="0"/>
              </a:spcBef>
              <a:spcAft>
                <a:spcPts val="0"/>
              </a:spcAft>
              <a:buNone/>
              <a:defRPr sz="1200">
                <a:latin typeface="Rubik"/>
                <a:ea typeface="Rubik"/>
                <a:cs typeface="Rubik"/>
                <a:sym typeface="Rubik"/>
              </a:defRPr>
            </a:lvl5pPr>
            <a:lvl6pPr lvl="5" rtl="0">
              <a:spcBef>
                <a:spcPts val="0"/>
              </a:spcBef>
              <a:spcAft>
                <a:spcPts val="0"/>
              </a:spcAft>
              <a:buNone/>
              <a:defRPr sz="1200">
                <a:latin typeface="Rubik"/>
                <a:ea typeface="Rubik"/>
                <a:cs typeface="Rubik"/>
                <a:sym typeface="Rubik"/>
              </a:defRPr>
            </a:lvl6pPr>
            <a:lvl7pPr lvl="6" rtl="0">
              <a:spcBef>
                <a:spcPts val="0"/>
              </a:spcBef>
              <a:spcAft>
                <a:spcPts val="0"/>
              </a:spcAft>
              <a:buNone/>
              <a:defRPr sz="1200">
                <a:latin typeface="Rubik"/>
                <a:ea typeface="Rubik"/>
                <a:cs typeface="Rubik"/>
                <a:sym typeface="Rubik"/>
              </a:defRPr>
            </a:lvl7pPr>
            <a:lvl8pPr lvl="7" rtl="0">
              <a:spcBef>
                <a:spcPts val="0"/>
              </a:spcBef>
              <a:spcAft>
                <a:spcPts val="0"/>
              </a:spcAft>
              <a:buNone/>
              <a:defRPr sz="1200">
                <a:latin typeface="Rubik"/>
                <a:ea typeface="Rubik"/>
                <a:cs typeface="Rubik"/>
                <a:sym typeface="Rubik"/>
              </a:defRPr>
            </a:lvl8pPr>
            <a:lvl9pPr lvl="8" rtl="0">
              <a:spcBef>
                <a:spcPts val="0"/>
              </a:spcBef>
              <a:spcAft>
                <a:spcPts val="0"/>
              </a:spcAft>
              <a:buNone/>
              <a:defRPr sz="1200">
                <a:latin typeface="Rubik"/>
                <a:ea typeface="Rubik"/>
                <a:cs typeface="Rubik"/>
                <a:sym typeface="Rubik"/>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
        <p:cNvGrpSpPr/>
        <p:nvPr/>
      </p:nvGrpSpPr>
      <p:grpSpPr>
        <a:xfrm>
          <a:off x="0" y="0"/>
          <a:ext cx="0" cy="0"/>
          <a:chOff x="0" y="0"/>
          <a:chExt cx="0" cy="0"/>
        </a:xfrm>
      </p:grpSpPr>
      <p:sp>
        <p:nvSpPr>
          <p:cNvPr id="45" name="Google Shape;45;p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6" name="Google Shape;46;p1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 name="Google Shape;47;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1">
            <a:alphaModFix/>
          </a:blip>
          <a:srcRect/>
          <a:stretch/>
        </p:blipFill>
        <p:spPr>
          <a:xfrm>
            <a:off x="6476875" y="4767625"/>
            <a:ext cx="2532437" cy="240275"/>
          </a:xfrm>
          <a:prstGeom prst="rect">
            <a:avLst/>
          </a:prstGeom>
          <a:noFill/>
          <a:ln>
            <a:noFill/>
          </a:ln>
        </p:spPr>
      </p:pic>
      <p:sp>
        <p:nvSpPr>
          <p:cNvPr id="7" name="Google Shape;7;p1"/>
          <p:cNvSpPr txBox="1"/>
          <p:nvPr/>
        </p:nvSpPr>
        <p:spPr>
          <a:xfrm>
            <a:off x="622525" y="4720200"/>
            <a:ext cx="5026500" cy="3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999999"/>
                </a:solidFill>
                <a:latin typeface="Lato"/>
                <a:ea typeface="Lato"/>
                <a:cs typeface="Lato"/>
                <a:sym typeface="Lato"/>
              </a:rPr>
              <a:t>commonsense.org/education</a:t>
            </a:r>
            <a:r>
              <a:rPr lang="en" sz="800">
                <a:solidFill>
                  <a:srgbClr val="999999"/>
                </a:solidFill>
                <a:latin typeface="Lato"/>
                <a:ea typeface="Lato"/>
                <a:cs typeface="Lato"/>
                <a:sym typeface="Lato"/>
              </a:rPr>
              <a:t> </a:t>
            </a:r>
            <a:endParaRPr sz="600">
              <a:solidFill>
                <a:srgbClr val="999999"/>
              </a:solidFill>
              <a:latin typeface="Lato"/>
              <a:ea typeface="Lato"/>
              <a:cs typeface="Lato"/>
              <a:sym typeface="Lato"/>
            </a:endParaRPr>
          </a:p>
          <a:p>
            <a:pPr marL="0" lvl="0" indent="0" algn="l" rtl="0">
              <a:spcBef>
                <a:spcPts val="0"/>
              </a:spcBef>
              <a:spcAft>
                <a:spcPts val="0"/>
              </a:spcAft>
              <a:buNone/>
            </a:pPr>
            <a:r>
              <a:rPr lang="en" sz="600">
                <a:solidFill>
                  <a:srgbClr val="999999"/>
                </a:solidFill>
                <a:highlight>
                  <a:srgbClr val="FFFFFF"/>
                </a:highlight>
                <a:latin typeface="Lato"/>
                <a:ea typeface="Lato"/>
                <a:cs typeface="Lato"/>
                <a:sym typeface="Lato"/>
              </a:rPr>
              <a:t>Shareable with attribution for noncommercial use. Remixing is permitted.</a:t>
            </a:r>
            <a:endParaRPr sz="600">
              <a:solidFill>
                <a:srgbClr val="999999"/>
              </a:solidFill>
              <a:latin typeface="Lato"/>
              <a:ea typeface="Lato"/>
              <a:cs typeface="Lato"/>
              <a:sym typeface="Lato"/>
            </a:endParaRPr>
          </a:p>
        </p:txBody>
      </p:sp>
      <p:pic>
        <p:nvPicPr>
          <p:cNvPr id="8" name="Google Shape;8;p1"/>
          <p:cNvPicPr preferRelativeResize="0"/>
          <p:nvPr/>
        </p:nvPicPr>
        <p:blipFill rotWithShape="1">
          <a:blip r:embed="rId12">
            <a:alphaModFix/>
          </a:blip>
          <a:srcRect l="357" r="357"/>
          <a:stretch/>
        </p:blipFill>
        <p:spPr>
          <a:xfrm>
            <a:off x="134575" y="4835977"/>
            <a:ext cx="487950" cy="171950"/>
          </a:xfrm>
          <a:prstGeom prst="rect">
            <a:avLst/>
          </a:prstGeom>
          <a:noFill/>
          <a:ln>
            <a:noFill/>
          </a:ln>
        </p:spPr>
      </p:pic>
      <p:sp>
        <p:nvSpPr>
          <p:cNvPr id="9" name="Google Shape;9;p1"/>
          <p:cNvSpPr/>
          <p:nvPr/>
        </p:nvSpPr>
        <p:spPr>
          <a:xfrm>
            <a:off x="0" y="4656675"/>
            <a:ext cx="9144000" cy="9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8"/>
        <p:cNvGrpSpPr/>
        <p:nvPr/>
      </p:nvGrpSpPr>
      <p:grpSpPr>
        <a:xfrm>
          <a:off x="0" y="0"/>
          <a:ext cx="0" cy="0"/>
          <a:chOff x="0" y="0"/>
          <a:chExt cx="0" cy="0"/>
        </a:xfrm>
      </p:grpSpPr>
      <p:pic>
        <p:nvPicPr>
          <p:cNvPr id="49" name="Google Shape;49;p11"/>
          <p:cNvPicPr preferRelativeResize="0"/>
          <p:nvPr/>
        </p:nvPicPr>
        <p:blipFill rotWithShape="1">
          <a:blip r:embed="rId3">
            <a:alphaModFix/>
          </a:blip>
          <a:srcRect/>
          <a:stretch/>
        </p:blipFill>
        <p:spPr>
          <a:xfrm>
            <a:off x="6476875" y="4767625"/>
            <a:ext cx="2532437" cy="240275"/>
          </a:xfrm>
          <a:prstGeom prst="rect">
            <a:avLst/>
          </a:prstGeom>
          <a:noFill/>
          <a:ln>
            <a:noFill/>
          </a:ln>
        </p:spPr>
      </p:pic>
      <p:sp>
        <p:nvSpPr>
          <p:cNvPr id="50" name="Google Shape;50;p11"/>
          <p:cNvSpPr txBox="1"/>
          <p:nvPr/>
        </p:nvSpPr>
        <p:spPr>
          <a:xfrm>
            <a:off x="622525" y="4720200"/>
            <a:ext cx="5026500" cy="3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999999"/>
                </a:solidFill>
                <a:latin typeface="Lato"/>
                <a:ea typeface="Lato"/>
                <a:cs typeface="Lato"/>
                <a:sym typeface="Lato"/>
              </a:rPr>
              <a:t>commonsense.org/education</a:t>
            </a:r>
            <a:r>
              <a:rPr lang="en" sz="800">
                <a:solidFill>
                  <a:srgbClr val="999999"/>
                </a:solidFill>
                <a:latin typeface="Lato"/>
                <a:ea typeface="Lato"/>
                <a:cs typeface="Lato"/>
                <a:sym typeface="Lato"/>
              </a:rPr>
              <a:t> </a:t>
            </a:r>
            <a:endParaRPr sz="600">
              <a:solidFill>
                <a:srgbClr val="999999"/>
              </a:solidFill>
              <a:latin typeface="Lato"/>
              <a:ea typeface="Lato"/>
              <a:cs typeface="Lato"/>
              <a:sym typeface="Lato"/>
            </a:endParaRPr>
          </a:p>
          <a:p>
            <a:pPr marL="0" lvl="0" indent="0" algn="l" rtl="0">
              <a:spcBef>
                <a:spcPts val="0"/>
              </a:spcBef>
              <a:spcAft>
                <a:spcPts val="0"/>
              </a:spcAft>
              <a:buNone/>
            </a:pPr>
            <a:r>
              <a:rPr lang="en" sz="600">
                <a:solidFill>
                  <a:srgbClr val="999999"/>
                </a:solidFill>
                <a:highlight>
                  <a:srgbClr val="FFFFFF"/>
                </a:highlight>
                <a:latin typeface="Lato"/>
                <a:ea typeface="Lato"/>
                <a:cs typeface="Lato"/>
                <a:sym typeface="Lato"/>
              </a:rPr>
              <a:t>Shareable with attribution for noncommercial use. Remixing is permitted.</a:t>
            </a:r>
            <a:endParaRPr sz="600">
              <a:solidFill>
                <a:srgbClr val="999999"/>
              </a:solidFill>
              <a:latin typeface="Lato"/>
              <a:ea typeface="Lato"/>
              <a:cs typeface="Lato"/>
              <a:sym typeface="Lato"/>
            </a:endParaRPr>
          </a:p>
        </p:txBody>
      </p:sp>
      <p:pic>
        <p:nvPicPr>
          <p:cNvPr id="51" name="Google Shape;51;p11"/>
          <p:cNvPicPr preferRelativeResize="0"/>
          <p:nvPr/>
        </p:nvPicPr>
        <p:blipFill rotWithShape="1">
          <a:blip r:embed="rId4">
            <a:alphaModFix/>
          </a:blip>
          <a:srcRect l="357" r="357"/>
          <a:stretch/>
        </p:blipFill>
        <p:spPr>
          <a:xfrm>
            <a:off x="134575" y="4835977"/>
            <a:ext cx="487950" cy="171950"/>
          </a:xfrm>
          <a:prstGeom prst="rect">
            <a:avLst/>
          </a:prstGeom>
          <a:noFill/>
          <a:ln>
            <a:noFill/>
          </a:ln>
        </p:spPr>
      </p:pic>
      <p:sp>
        <p:nvSpPr>
          <p:cNvPr id="52" name="Google Shape;52;p11"/>
          <p:cNvSpPr/>
          <p:nvPr/>
        </p:nvSpPr>
        <p:spPr>
          <a:xfrm>
            <a:off x="0" y="4656675"/>
            <a:ext cx="9144000" cy="9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p:nvPr/>
        </p:nvSpPr>
        <p:spPr>
          <a:xfrm>
            <a:off x="-150" y="-3075"/>
            <a:ext cx="3631200" cy="5160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txBox="1"/>
          <p:nvPr/>
        </p:nvSpPr>
        <p:spPr>
          <a:xfrm>
            <a:off x="193350" y="1741900"/>
            <a:ext cx="3207300" cy="241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dirty="0">
                <a:latin typeface="Andika" panose="02000000000000000000" pitchFamily="2" charset="0"/>
                <a:ea typeface="Andika" panose="02000000000000000000" pitchFamily="2" charset="0"/>
                <a:cs typeface="Andika" panose="02000000000000000000" pitchFamily="2" charset="0"/>
                <a:sym typeface="Rubik"/>
              </a:rPr>
              <a:t>Internet Traffic Light</a:t>
            </a:r>
            <a:endParaRPr sz="3600" dirty="0">
              <a:latin typeface="Andika" panose="02000000000000000000" pitchFamily="2" charset="0"/>
              <a:ea typeface="Andika" panose="02000000000000000000" pitchFamily="2" charset="0"/>
              <a:cs typeface="Andika" panose="02000000000000000000" pitchFamily="2" charset="0"/>
              <a:sym typeface="Rubik Light"/>
            </a:endParaRPr>
          </a:p>
        </p:txBody>
      </p:sp>
      <p:pic>
        <p:nvPicPr>
          <p:cNvPr id="60" name="Google Shape;60;p13"/>
          <p:cNvPicPr preferRelativeResize="0"/>
          <p:nvPr/>
        </p:nvPicPr>
        <p:blipFill>
          <a:blip r:embed="rId3">
            <a:alphaModFix/>
          </a:blip>
          <a:stretch>
            <a:fillRect/>
          </a:stretch>
        </p:blipFill>
        <p:spPr>
          <a:xfrm>
            <a:off x="279275" y="4563276"/>
            <a:ext cx="3064000" cy="290700"/>
          </a:xfrm>
          <a:prstGeom prst="rect">
            <a:avLst/>
          </a:prstGeom>
          <a:noFill/>
          <a:ln>
            <a:noFill/>
          </a:ln>
        </p:spPr>
      </p:pic>
      <p:sp>
        <p:nvSpPr>
          <p:cNvPr id="61" name="Google Shape;61;p13"/>
          <p:cNvSpPr/>
          <p:nvPr/>
        </p:nvSpPr>
        <p:spPr>
          <a:xfrm rot="10800000" flipH="1">
            <a:off x="280125" y="4329642"/>
            <a:ext cx="3063300" cy="34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63;p13"/>
          <p:cNvPicPr preferRelativeResize="0"/>
          <p:nvPr/>
        </p:nvPicPr>
        <p:blipFill>
          <a:blip r:embed="rId4">
            <a:alphaModFix/>
          </a:blip>
          <a:stretch>
            <a:fillRect/>
          </a:stretch>
        </p:blipFill>
        <p:spPr>
          <a:xfrm>
            <a:off x="-11850" y="0"/>
            <a:ext cx="3642899" cy="910725"/>
          </a:xfrm>
          <a:prstGeom prst="rect">
            <a:avLst/>
          </a:prstGeom>
          <a:noFill/>
          <a:ln>
            <a:noFill/>
          </a:ln>
        </p:spPr>
      </p:pic>
      <p:pic>
        <p:nvPicPr>
          <p:cNvPr id="64" name="Google Shape;64;p13"/>
          <p:cNvPicPr preferRelativeResize="0"/>
          <p:nvPr/>
        </p:nvPicPr>
        <p:blipFill>
          <a:blip r:embed="rId5">
            <a:alphaModFix/>
          </a:blip>
          <a:stretch>
            <a:fillRect/>
          </a:stretch>
        </p:blipFill>
        <p:spPr>
          <a:xfrm>
            <a:off x="-11850" y="0"/>
            <a:ext cx="3642899" cy="910738"/>
          </a:xfrm>
          <a:prstGeom prst="rect">
            <a:avLst/>
          </a:prstGeom>
          <a:noFill/>
          <a:ln>
            <a:noFill/>
          </a:ln>
        </p:spPr>
      </p:pic>
      <p:pic>
        <p:nvPicPr>
          <p:cNvPr id="65" name="Google Shape;65;p13"/>
          <p:cNvPicPr preferRelativeResize="0"/>
          <p:nvPr/>
        </p:nvPicPr>
        <p:blipFill rotWithShape="1">
          <a:blip r:embed="rId6">
            <a:alphaModFix/>
          </a:blip>
          <a:srcRect/>
          <a:stretch/>
        </p:blipFill>
        <p:spPr>
          <a:xfrm>
            <a:off x="3631050" y="0"/>
            <a:ext cx="5514748" cy="5143502"/>
          </a:xfrm>
          <a:prstGeom prst="rect">
            <a:avLst/>
          </a:prstGeom>
          <a:noFill/>
          <a:ln>
            <a:noFill/>
          </a:ln>
        </p:spPr>
      </p:pic>
      <p:sp>
        <p:nvSpPr>
          <p:cNvPr id="14" name="Google Shape;62;p13">
            <a:extLst>
              <a:ext uri="{FF2B5EF4-FFF2-40B4-BE49-F238E27FC236}">
                <a16:creationId xmlns:a16="http://schemas.microsoft.com/office/drawing/2014/main" id="{B9F95BA6-B744-4010-BB2F-C18FE104D133}"/>
              </a:ext>
            </a:extLst>
          </p:cNvPr>
          <p:cNvSpPr txBox="1"/>
          <p:nvPr/>
        </p:nvSpPr>
        <p:spPr>
          <a:xfrm>
            <a:off x="193350" y="1330088"/>
            <a:ext cx="2921400" cy="4296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sz="1200" dirty="0">
                <a:solidFill>
                  <a:srgbClr val="999999"/>
                </a:solidFill>
                <a:latin typeface="Rubik"/>
                <a:cs typeface="Rubik"/>
              </a:rPr>
              <a:t>DIGITAL CITIZENSHIP</a:t>
            </a:r>
            <a:br>
              <a:rPr lang="en-US" sz="1200" dirty="0">
                <a:solidFill>
                  <a:srgbClr val="999999"/>
                </a:solidFill>
                <a:latin typeface="Rubik"/>
                <a:cs typeface="Rubik"/>
              </a:rPr>
            </a:br>
            <a:r>
              <a:rPr lang="en-US" sz="1200" dirty="0">
                <a:solidFill>
                  <a:srgbClr val="999999"/>
                </a:solidFill>
                <a:latin typeface="Rubik"/>
                <a:cs typeface="Rubik"/>
              </a:rPr>
              <a:t>      UK YEAR 2 (AGE 6-7)</a:t>
            </a:r>
            <a:endParaRPr lang="en-US" sz="1200" dirty="0">
              <a:solidFill>
                <a:srgbClr val="999999"/>
              </a:solidFill>
            </a:endParaRPr>
          </a:p>
        </p:txBody>
      </p:sp>
      <p:pic>
        <p:nvPicPr>
          <p:cNvPr id="15" name="Picture 2">
            <a:extLst>
              <a:ext uri="{FF2B5EF4-FFF2-40B4-BE49-F238E27FC236}">
                <a16:creationId xmlns:a16="http://schemas.microsoft.com/office/drawing/2014/main" id="{FB02076B-0251-4AF4-9FCA-29B3EE0D2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274" y="1577876"/>
            <a:ext cx="238885" cy="238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p:nvPr/>
        </p:nvSpPr>
        <p:spPr>
          <a:xfrm>
            <a:off x="-97" y="0"/>
            <a:ext cx="9144000" cy="4657500"/>
          </a:xfrm>
          <a:prstGeom prst="rect">
            <a:avLst/>
          </a:prstGeom>
          <a:solidFill>
            <a:srgbClr val="B2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22"/>
          <p:cNvPicPr preferRelativeResize="0"/>
          <p:nvPr/>
        </p:nvPicPr>
        <p:blipFill>
          <a:blip r:embed="rId5">
            <a:alphaModFix/>
          </a:blip>
          <a:stretch>
            <a:fillRect/>
          </a:stretch>
        </p:blipFill>
        <p:spPr>
          <a:xfrm>
            <a:off x="150950" y="172250"/>
            <a:ext cx="390300" cy="390300"/>
          </a:xfrm>
          <a:prstGeom prst="rect">
            <a:avLst/>
          </a:prstGeom>
          <a:noFill/>
          <a:ln>
            <a:noFill/>
          </a:ln>
        </p:spPr>
      </p:pic>
      <p:sp>
        <p:nvSpPr>
          <p:cNvPr id="157" name="Google Shape;157;p22"/>
          <p:cNvSpPr txBox="1"/>
          <p:nvPr/>
        </p:nvSpPr>
        <p:spPr>
          <a:xfrm>
            <a:off x="569575"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WATCH</a:t>
            </a:r>
            <a:endParaRPr sz="1200">
              <a:latin typeface="Rubik"/>
              <a:ea typeface="Rubik"/>
              <a:cs typeface="Rubik"/>
              <a:sym typeface="Rubik"/>
            </a:endParaRPr>
          </a:p>
        </p:txBody>
      </p:sp>
      <p:pic>
        <p:nvPicPr>
          <p:cNvPr id="7" name="InternetTrafficLight_WM_added">
            <a:hlinkClick r:id="" action="ppaction://media"/>
            <a:extLst>
              <a:ext uri="{FF2B5EF4-FFF2-40B4-BE49-F238E27FC236}">
                <a16:creationId xmlns:a16="http://schemas.microsoft.com/office/drawing/2014/main" id="{F447883C-8C6D-47A3-80DC-EF54D1624D9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52070" y="562550"/>
            <a:ext cx="6581012" cy="3701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fullScrn="1">
              <p:cMediaNode vol="80000">
                <p:cTn id="12"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p:nvPr/>
        </p:nvSpPr>
        <p:spPr>
          <a:xfrm>
            <a:off x="187200" y="2599700"/>
            <a:ext cx="3548700" cy="15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Londrina Solid Light"/>
                <a:ea typeface="Londrina Solid Light"/>
                <a:cs typeface="Londrina Solid Light"/>
                <a:sym typeface="Londrina Solid Light"/>
              </a:rPr>
              <a:t>We go online to find</a:t>
            </a:r>
            <a:endParaRPr sz="2400" dirty="0">
              <a:latin typeface="Londrina Solid Light"/>
              <a:ea typeface="Londrina Solid Light"/>
              <a:cs typeface="Londrina Solid Light"/>
              <a:sym typeface="Londrina Solid Light"/>
            </a:endParaRPr>
          </a:p>
          <a:p>
            <a:pPr marL="0" lvl="0" indent="0" algn="l" rtl="0">
              <a:spcBef>
                <a:spcPts val="0"/>
              </a:spcBef>
              <a:spcAft>
                <a:spcPts val="0"/>
              </a:spcAft>
              <a:buNone/>
            </a:pPr>
            <a:r>
              <a:rPr lang="en" sz="2400" dirty="0">
                <a:latin typeface="Londrina Solid Light"/>
                <a:ea typeface="Londrina Solid Light"/>
                <a:cs typeface="Londrina Solid Light"/>
                <a:sym typeface="Londrina Solid Light"/>
              </a:rPr>
              <a:t>New things to do and see. </a:t>
            </a:r>
            <a:endParaRPr sz="2400" dirty="0">
              <a:latin typeface="Londrina Solid Light"/>
              <a:ea typeface="Londrina Solid Light"/>
              <a:cs typeface="Londrina Solid Light"/>
              <a:sym typeface="Londrina Solid Light"/>
            </a:endParaRPr>
          </a:p>
          <a:p>
            <a:pPr marL="0" lvl="0" indent="0" algn="l" rtl="0">
              <a:spcBef>
                <a:spcPts val="0"/>
              </a:spcBef>
              <a:spcAft>
                <a:spcPts val="0"/>
              </a:spcAft>
              <a:buNone/>
            </a:pPr>
            <a:r>
              <a:rPr lang="en" sz="2400" dirty="0">
                <a:latin typeface="Londrina Solid Light"/>
                <a:ea typeface="Londrina Solid Light"/>
                <a:cs typeface="Londrina Solid Light"/>
                <a:sym typeface="Londrina Solid Light"/>
              </a:rPr>
              <a:t>The internet traffic light </a:t>
            </a:r>
            <a:endParaRPr sz="2400" dirty="0">
              <a:latin typeface="Londrina Solid Light"/>
              <a:ea typeface="Londrina Solid Light"/>
              <a:cs typeface="Londrina Solid Light"/>
              <a:sym typeface="Londrina Solid Light"/>
            </a:endParaRPr>
          </a:p>
          <a:p>
            <a:pPr marL="0" lvl="0" indent="0" algn="l" rtl="0">
              <a:spcBef>
                <a:spcPts val="0"/>
              </a:spcBef>
              <a:spcAft>
                <a:spcPts val="0"/>
              </a:spcAft>
              <a:buNone/>
            </a:pPr>
            <a:r>
              <a:rPr lang="en" sz="2400" dirty="0">
                <a:latin typeface="Londrina Solid Light"/>
                <a:ea typeface="Londrina Solid Light"/>
                <a:cs typeface="Londrina Solid Light"/>
                <a:sym typeface="Londrina Solid Light"/>
              </a:rPr>
              <a:t>Shows where we need to be.</a:t>
            </a:r>
            <a:endParaRPr sz="2400" dirty="0">
              <a:latin typeface="Londrina Solid Light"/>
              <a:ea typeface="Londrina Solid Light"/>
              <a:cs typeface="Londrina Solid Light"/>
              <a:sym typeface="Londrina Solid Light"/>
            </a:endParaRPr>
          </a:p>
        </p:txBody>
      </p:sp>
      <p:sp>
        <p:nvSpPr>
          <p:cNvPr id="165" name="Google Shape;165;p23"/>
          <p:cNvSpPr txBox="1"/>
          <p:nvPr/>
        </p:nvSpPr>
        <p:spPr>
          <a:xfrm>
            <a:off x="3659700" y="2599700"/>
            <a:ext cx="2597700" cy="156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a:solidFill>
                  <a:srgbClr val="249910"/>
                </a:solidFill>
                <a:latin typeface="Londrina Solid Light"/>
                <a:ea typeface="Londrina Solid Light"/>
                <a:cs typeface="Londrina Solid Light"/>
                <a:sym typeface="Londrina Solid Light"/>
              </a:rPr>
              <a:t>Green </a:t>
            </a:r>
            <a:r>
              <a:rPr lang="en" sz="2400">
                <a:latin typeface="Londrina Solid Light"/>
                <a:ea typeface="Londrina Solid Light"/>
                <a:cs typeface="Londrina Solid Light"/>
                <a:sym typeface="Londrina Solid Light"/>
              </a:rPr>
              <a:t>means</a:t>
            </a:r>
            <a:r>
              <a:rPr lang="en" sz="2400">
                <a:solidFill>
                  <a:srgbClr val="249910"/>
                </a:solidFill>
                <a:latin typeface="Londrina Solid Light"/>
                <a:ea typeface="Londrina Solid Light"/>
                <a:cs typeface="Londrina Solid Light"/>
                <a:sym typeface="Londrina Solid Light"/>
              </a:rPr>
              <a:t> GO!</a:t>
            </a:r>
            <a:endParaRPr sz="2400">
              <a:solidFill>
                <a:srgbClr val="249910"/>
              </a:solidFill>
              <a:latin typeface="Londrina Solid Light"/>
              <a:ea typeface="Londrina Solid Light"/>
              <a:cs typeface="Londrina Solid Light"/>
              <a:sym typeface="Londrina Solid Light"/>
            </a:endParaRPr>
          </a:p>
          <a:p>
            <a:pPr marL="0" lvl="0" indent="0" algn="l" rtl="0">
              <a:spcBef>
                <a:spcPts val="0"/>
              </a:spcBef>
              <a:spcAft>
                <a:spcPts val="0"/>
              </a:spcAft>
              <a:buClr>
                <a:schemeClr val="dk1"/>
              </a:buClr>
              <a:buSzPts val="1100"/>
              <a:buFont typeface="Arial"/>
              <a:buNone/>
            </a:pPr>
            <a:r>
              <a:rPr lang="en" sz="2400">
                <a:latin typeface="Londrina Solid Light"/>
                <a:ea typeface="Londrina Solid Light"/>
                <a:cs typeface="Londrina Solid Light"/>
                <a:sym typeface="Londrina Solid Light"/>
              </a:rPr>
              <a:t>To sites we trust.</a:t>
            </a:r>
            <a:endParaRPr sz="2400">
              <a:latin typeface="Londrina Solid Light"/>
              <a:ea typeface="Londrina Solid Light"/>
              <a:cs typeface="Londrina Solid Light"/>
              <a:sym typeface="Londrina Solid Light"/>
            </a:endParaRPr>
          </a:p>
          <a:p>
            <a:pPr marL="0" lvl="0" indent="0" algn="l" rtl="0">
              <a:spcBef>
                <a:spcPts val="0"/>
              </a:spcBef>
              <a:spcAft>
                <a:spcPts val="0"/>
              </a:spcAft>
              <a:buClr>
                <a:schemeClr val="dk1"/>
              </a:buClr>
              <a:buSzPts val="1100"/>
              <a:buFont typeface="Arial"/>
              <a:buNone/>
            </a:pPr>
            <a:r>
              <a:rPr lang="en" sz="2400">
                <a:solidFill>
                  <a:srgbClr val="FFD400"/>
                </a:solidFill>
                <a:latin typeface="Londrina Solid Light"/>
                <a:ea typeface="Londrina Solid Light"/>
                <a:cs typeface="Londrina Solid Light"/>
                <a:sym typeface="Londrina Solid Light"/>
              </a:rPr>
              <a:t>Yellow </a:t>
            </a:r>
            <a:r>
              <a:rPr lang="en" sz="2400">
                <a:latin typeface="Londrina Solid Light"/>
                <a:ea typeface="Londrina Solid Light"/>
                <a:cs typeface="Londrina Solid Light"/>
                <a:sym typeface="Londrina Solid Light"/>
              </a:rPr>
              <a:t>means</a:t>
            </a:r>
            <a:r>
              <a:rPr lang="en" sz="2400">
                <a:solidFill>
                  <a:srgbClr val="FFD400"/>
                </a:solidFill>
                <a:latin typeface="Londrina Solid Light"/>
                <a:ea typeface="Londrina Solid Light"/>
                <a:cs typeface="Londrina Solid Light"/>
                <a:sym typeface="Londrina Solid Light"/>
              </a:rPr>
              <a:t> SLOW!</a:t>
            </a:r>
            <a:endParaRPr sz="2400">
              <a:solidFill>
                <a:srgbClr val="FFD400"/>
              </a:solidFill>
              <a:latin typeface="Londrina Solid Light"/>
              <a:ea typeface="Londrina Solid Light"/>
              <a:cs typeface="Londrina Solid Light"/>
              <a:sym typeface="Londrina Solid Light"/>
            </a:endParaRPr>
          </a:p>
          <a:p>
            <a:pPr marL="0" lvl="0" indent="0" algn="l" rtl="0">
              <a:spcBef>
                <a:spcPts val="0"/>
              </a:spcBef>
              <a:spcAft>
                <a:spcPts val="0"/>
              </a:spcAft>
              <a:buNone/>
            </a:pPr>
            <a:r>
              <a:rPr lang="en" sz="2400">
                <a:latin typeface="Londrina Solid Light"/>
                <a:ea typeface="Londrina Solid Light"/>
                <a:cs typeface="Londrina Solid Light"/>
                <a:sym typeface="Londrina Solid Light"/>
              </a:rPr>
              <a:t>Being safe is a must.</a:t>
            </a:r>
            <a:endParaRPr sz="2400">
              <a:latin typeface="Londrina Solid Light"/>
              <a:ea typeface="Londrina Solid Light"/>
              <a:cs typeface="Londrina Solid Light"/>
              <a:sym typeface="Londrina Solid Light"/>
            </a:endParaRPr>
          </a:p>
        </p:txBody>
      </p:sp>
      <p:sp>
        <p:nvSpPr>
          <p:cNvPr id="166" name="Google Shape;166;p23"/>
          <p:cNvSpPr txBox="1"/>
          <p:nvPr/>
        </p:nvSpPr>
        <p:spPr>
          <a:xfrm>
            <a:off x="6257400" y="2599700"/>
            <a:ext cx="2597700" cy="156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0000"/>
                </a:solidFill>
                <a:latin typeface="Londrina Solid Light"/>
                <a:ea typeface="Londrina Solid Light"/>
                <a:cs typeface="Londrina Solid Light"/>
                <a:sym typeface="Londrina Solid Light"/>
              </a:rPr>
              <a:t>Red </a:t>
            </a:r>
            <a:r>
              <a:rPr lang="en" sz="2400">
                <a:latin typeface="Londrina Solid Light"/>
                <a:ea typeface="Londrina Solid Light"/>
                <a:cs typeface="Londrina Solid Light"/>
                <a:sym typeface="Londrina Solid Light"/>
              </a:rPr>
              <a:t>means</a:t>
            </a:r>
            <a:r>
              <a:rPr lang="en" sz="2400">
                <a:solidFill>
                  <a:srgbClr val="FF0000"/>
                </a:solidFill>
                <a:latin typeface="Londrina Solid Light"/>
                <a:ea typeface="Londrina Solid Light"/>
                <a:cs typeface="Londrina Solid Light"/>
                <a:sym typeface="Londrina Solid Light"/>
              </a:rPr>
              <a:t> STOP.</a:t>
            </a:r>
            <a:endParaRPr sz="2400">
              <a:solidFill>
                <a:srgbClr val="FF0000"/>
              </a:solidFill>
              <a:latin typeface="Londrina Solid Light"/>
              <a:ea typeface="Londrina Solid Light"/>
              <a:cs typeface="Londrina Solid Light"/>
              <a:sym typeface="Londrina Solid Light"/>
            </a:endParaRPr>
          </a:p>
          <a:p>
            <a:pPr marL="0" lvl="0" indent="0" algn="l" rtl="0">
              <a:spcBef>
                <a:spcPts val="0"/>
              </a:spcBef>
              <a:spcAft>
                <a:spcPts val="0"/>
              </a:spcAft>
              <a:buNone/>
            </a:pPr>
            <a:r>
              <a:rPr lang="en" sz="2400">
                <a:latin typeface="Londrina Solid Light"/>
                <a:ea typeface="Londrina Solid Light"/>
                <a:cs typeface="Londrina Solid Light"/>
                <a:sym typeface="Londrina Solid Light"/>
              </a:rPr>
              <a:t>Ask if it's OK.</a:t>
            </a:r>
            <a:endParaRPr sz="2400">
              <a:latin typeface="Londrina Solid Light"/>
              <a:ea typeface="Londrina Solid Light"/>
              <a:cs typeface="Londrina Solid Light"/>
              <a:sym typeface="Londrina Solid Light"/>
            </a:endParaRPr>
          </a:p>
          <a:p>
            <a:pPr marL="0" lvl="0" indent="0" algn="l" rtl="0">
              <a:spcBef>
                <a:spcPts val="0"/>
              </a:spcBef>
              <a:spcAft>
                <a:spcPts val="0"/>
              </a:spcAft>
              <a:buNone/>
            </a:pPr>
            <a:r>
              <a:rPr lang="en" sz="2400">
                <a:latin typeface="Londrina Solid Light"/>
                <a:ea typeface="Londrina Solid Light"/>
                <a:cs typeface="Londrina Solid Light"/>
                <a:sym typeface="Londrina Solid Light"/>
              </a:rPr>
              <a:t>Trust your gut.</a:t>
            </a:r>
            <a:endParaRPr sz="2400">
              <a:latin typeface="Londrina Solid Light"/>
              <a:ea typeface="Londrina Solid Light"/>
              <a:cs typeface="Londrina Solid Light"/>
              <a:sym typeface="Londrina Solid Light"/>
            </a:endParaRPr>
          </a:p>
          <a:p>
            <a:pPr marL="0" lvl="0" indent="0" algn="l" rtl="0">
              <a:spcBef>
                <a:spcPts val="0"/>
              </a:spcBef>
              <a:spcAft>
                <a:spcPts val="0"/>
              </a:spcAft>
              <a:buNone/>
            </a:pPr>
            <a:r>
              <a:rPr lang="en" sz="2400">
                <a:latin typeface="Londrina Solid Light"/>
                <a:ea typeface="Londrina Solid Light"/>
                <a:cs typeface="Londrina Solid Light"/>
                <a:sym typeface="Londrina Solid Light"/>
              </a:rPr>
              <a:t>To go the right way.</a:t>
            </a:r>
            <a:r>
              <a:rPr lang="en" sz="2400">
                <a:latin typeface="Londrina Solid"/>
                <a:ea typeface="Londrina Solid"/>
                <a:cs typeface="Londrina Solid"/>
                <a:sym typeface="Londrina Solid"/>
              </a:rPr>
              <a:t> </a:t>
            </a:r>
            <a:endParaRPr sz="2400">
              <a:latin typeface="Londrina Solid"/>
              <a:ea typeface="Londrina Solid"/>
              <a:cs typeface="Londrina Solid"/>
              <a:sym typeface="Londrina Solid"/>
            </a:endParaRPr>
          </a:p>
        </p:txBody>
      </p:sp>
      <p:pic>
        <p:nvPicPr>
          <p:cNvPr id="167" name="Google Shape;167;p23"/>
          <p:cNvPicPr preferRelativeResize="0"/>
          <p:nvPr/>
        </p:nvPicPr>
        <p:blipFill>
          <a:blip r:embed="rId3">
            <a:alphaModFix/>
          </a:blip>
          <a:stretch>
            <a:fillRect/>
          </a:stretch>
        </p:blipFill>
        <p:spPr>
          <a:xfrm>
            <a:off x="169825" y="111987"/>
            <a:ext cx="437576" cy="437576"/>
          </a:xfrm>
          <a:prstGeom prst="rect">
            <a:avLst/>
          </a:prstGeom>
          <a:noFill/>
          <a:ln>
            <a:noFill/>
          </a:ln>
        </p:spPr>
      </p:pic>
      <p:sp>
        <p:nvSpPr>
          <p:cNvPr id="168" name="Google Shape;168;p23"/>
          <p:cNvSpPr txBox="1"/>
          <p:nvPr/>
        </p:nvSpPr>
        <p:spPr>
          <a:xfrm>
            <a:off x="655600" y="168913"/>
            <a:ext cx="36396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ubik"/>
                <a:ea typeface="Rubik"/>
                <a:cs typeface="Rubik"/>
                <a:sym typeface="Rubik"/>
              </a:rPr>
              <a:t>READ</a:t>
            </a:r>
            <a:endParaRPr sz="1200">
              <a:latin typeface="Rubik"/>
              <a:ea typeface="Rubik"/>
              <a:cs typeface="Rubik"/>
              <a:sym typeface="Rubik"/>
            </a:endParaRPr>
          </a:p>
        </p:txBody>
      </p:sp>
      <p:sp>
        <p:nvSpPr>
          <p:cNvPr id="169" name="Google Shape;169;p23"/>
          <p:cNvSpPr txBox="1"/>
          <p:nvPr/>
        </p:nvSpPr>
        <p:spPr>
          <a:xfrm>
            <a:off x="0" y="1241850"/>
            <a:ext cx="91440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Londrina Solid Light"/>
                <a:ea typeface="Londrina Solid Light"/>
                <a:cs typeface="Londrina Solid Light"/>
                <a:sym typeface="Londrina Solid Light"/>
              </a:rPr>
              <a:t>by Wren Brennan</a:t>
            </a:r>
            <a:endParaRPr sz="2000">
              <a:latin typeface="Londrina Solid Light"/>
              <a:ea typeface="Londrina Solid Light"/>
              <a:cs typeface="Londrina Solid Light"/>
              <a:sym typeface="Londrina Solid Light"/>
            </a:endParaRPr>
          </a:p>
        </p:txBody>
      </p:sp>
      <p:sp>
        <p:nvSpPr>
          <p:cNvPr id="170" name="Google Shape;170;p23"/>
          <p:cNvSpPr txBox="1"/>
          <p:nvPr/>
        </p:nvSpPr>
        <p:spPr>
          <a:xfrm>
            <a:off x="0" y="738550"/>
            <a:ext cx="9144000" cy="621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000">
                <a:latin typeface="Londrina Solid"/>
                <a:ea typeface="Londrina Solid"/>
                <a:cs typeface="Londrina Solid"/>
                <a:sym typeface="Londrina Solid"/>
              </a:rPr>
              <a:t>Internet Traffic Light</a:t>
            </a:r>
            <a:endParaRPr sz="3000">
              <a:latin typeface="Londrina Solid"/>
              <a:ea typeface="Londrina Solid"/>
              <a:cs typeface="Londrina Solid"/>
              <a:sym typeface="Londrina Solid"/>
            </a:endParaRPr>
          </a:p>
        </p:txBody>
      </p:sp>
      <p:pic>
        <p:nvPicPr>
          <p:cNvPr id="171" name="Google Shape;171;p23"/>
          <p:cNvPicPr preferRelativeResize="0"/>
          <p:nvPr/>
        </p:nvPicPr>
        <p:blipFill rotWithShape="1">
          <a:blip r:embed="rId4">
            <a:alphaModFix/>
          </a:blip>
          <a:srcRect l="-31244" t="-1029" r="-3544" b="1069"/>
          <a:stretch/>
        </p:blipFill>
        <p:spPr>
          <a:xfrm>
            <a:off x="7468900" y="0"/>
            <a:ext cx="1675101" cy="3184952"/>
          </a:xfrm>
          <a:prstGeom prst="rect">
            <a:avLst/>
          </a:prstGeom>
          <a:noFill/>
          <a:ln>
            <a:noFill/>
          </a:ln>
        </p:spPr>
      </p:pic>
      <p:cxnSp>
        <p:nvCxnSpPr>
          <p:cNvPr id="172" name="Google Shape;172;p23"/>
          <p:cNvCxnSpPr/>
          <p:nvPr/>
        </p:nvCxnSpPr>
        <p:spPr>
          <a:xfrm>
            <a:off x="3593000" y="2549375"/>
            <a:ext cx="0" cy="1684800"/>
          </a:xfrm>
          <a:prstGeom prst="straightConnector1">
            <a:avLst/>
          </a:prstGeom>
          <a:noFill/>
          <a:ln w="9525" cap="flat" cmpd="sng">
            <a:solidFill>
              <a:srgbClr val="595959"/>
            </a:solidFill>
            <a:prstDash val="solid"/>
            <a:round/>
            <a:headEnd type="none" w="med" len="med"/>
            <a:tailEnd type="none" w="med" len="med"/>
          </a:ln>
        </p:spPr>
      </p:cxnSp>
      <p:cxnSp>
        <p:nvCxnSpPr>
          <p:cNvPr id="173" name="Google Shape;173;p23"/>
          <p:cNvCxnSpPr/>
          <p:nvPr/>
        </p:nvCxnSpPr>
        <p:spPr>
          <a:xfrm>
            <a:off x="6257400" y="2549375"/>
            <a:ext cx="0" cy="1684800"/>
          </a:xfrm>
          <a:prstGeom prst="straightConnector1">
            <a:avLst/>
          </a:prstGeom>
          <a:noFill/>
          <a:ln w="9525" cap="flat" cmpd="sng">
            <a:solidFill>
              <a:srgbClr val="595959"/>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subTitle" idx="4"/>
          </p:nvPr>
        </p:nvSpPr>
        <p:spPr>
          <a:xfrm>
            <a:off x="-3250" y="1213225"/>
            <a:ext cx="3173100" cy="5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4AA00"/>
                </a:solidFill>
                <a:latin typeface="Rubik"/>
                <a:ea typeface="Rubik"/>
                <a:cs typeface="Rubik"/>
                <a:sym typeface="Rubik"/>
              </a:rPr>
              <a:t>Green</a:t>
            </a:r>
            <a:endParaRPr>
              <a:solidFill>
                <a:srgbClr val="44AA00"/>
              </a:solidFill>
            </a:endParaRPr>
          </a:p>
        </p:txBody>
      </p:sp>
      <p:sp>
        <p:nvSpPr>
          <p:cNvPr id="179" name="Google Shape;179;p24"/>
          <p:cNvSpPr txBox="1">
            <a:spLocks noGrp="1"/>
          </p:cNvSpPr>
          <p:nvPr>
            <p:ph type="subTitle" idx="5"/>
          </p:nvPr>
        </p:nvSpPr>
        <p:spPr>
          <a:xfrm>
            <a:off x="3169775" y="1213225"/>
            <a:ext cx="2801100" cy="5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1C232"/>
                </a:solidFill>
                <a:latin typeface="Rubik"/>
                <a:ea typeface="Rubik"/>
                <a:cs typeface="Rubik"/>
                <a:sym typeface="Rubik"/>
              </a:rPr>
              <a:t>Yellow</a:t>
            </a:r>
            <a:endParaRPr>
              <a:solidFill>
                <a:srgbClr val="F1C232"/>
              </a:solidFill>
            </a:endParaRPr>
          </a:p>
        </p:txBody>
      </p:sp>
      <p:sp>
        <p:nvSpPr>
          <p:cNvPr id="180" name="Google Shape;180;p24"/>
          <p:cNvSpPr txBox="1">
            <a:spLocks noGrp="1"/>
          </p:cNvSpPr>
          <p:nvPr>
            <p:ph type="body" idx="1"/>
          </p:nvPr>
        </p:nvSpPr>
        <p:spPr>
          <a:xfrm>
            <a:off x="-3450" y="3573125"/>
            <a:ext cx="3173100" cy="54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2400" dirty="0">
                <a:solidFill>
                  <a:schemeClr val="dk1"/>
                </a:solidFill>
                <a:latin typeface="Andika" panose="02000000000000000000" pitchFamily="2" charset="0"/>
                <a:ea typeface="Andika" panose="02000000000000000000" pitchFamily="2" charset="0"/>
                <a:cs typeface="Andika" panose="02000000000000000000" pitchFamily="2" charset="0"/>
              </a:rPr>
              <a:t>2 steps forward</a:t>
            </a:r>
            <a:endParaRPr sz="2400" dirty="0">
              <a:solidFill>
                <a:schemeClr val="dk1"/>
              </a:solidFill>
              <a:latin typeface="Andika" panose="02000000000000000000" pitchFamily="2" charset="0"/>
              <a:ea typeface="Andika" panose="02000000000000000000" pitchFamily="2" charset="0"/>
              <a:cs typeface="Andika" panose="02000000000000000000" pitchFamily="2" charset="0"/>
            </a:endParaRPr>
          </a:p>
        </p:txBody>
      </p:sp>
      <p:sp>
        <p:nvSpPr>
          <p:cNvPr id="181" name="Google Shape;181;p24"/>
          <p:cNvSpPr txBox="1">
            <a:spLocks noGrp="1"/>
          </p:cNvSpPr>
          <p:nvPr>
            <p:ph type="subTitle" idx="6"/>
          </p:nvPr>
        </p:nvSpPr>
        <p:spPr>
          <a:xfrm>
            <a:off x="5970925" y="1213225"/>
            <a:ext cx="3173100" cy="5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CC0000"/>
                </a:solidFill>
                <a:latin typeface="Rubik"/>
                <a:ea typeface="Rubik"/>
                <a:cs typeface="Rubik"/>
                <a:sym typeface="Rubik"/>
              </a:rPr>
              <a:t>Red</a:t>
            </a:r>
            <a:endParaRPr>
              <a:solidFill>
                <a:srgbClr val="CC0000"/>
              </a:solidFill>
            </a:endParaRPr>
          </a:p>
        </p:txBody>
      </p:sp>
      <p:pic>
        <p:nvPicPr>
          <p:cNvPr id="182" name="Google Shape;182;p24"/>
          <p:cNvPicPr preferRelativeResize="0"/>
          <p:nvPr/>
        </p:nvPicPr>
        <p:blipFill>
          <a:blip r:embed="rId3">
            <a:alphaModFix/>
          </a:blip>
          <a:stretch>
            <a:fillRect/>
          </a:stretch>
        </p:blipFill>
        <p:spPr>
          <a:xfrm>
            <a:off x="195850" y="190700"/>
            <a:ext cx="353400" cy="353400"/>
          </a:xfrm>
          <a:prstGeom prst="rect">
            <a:avLst/>
          </a:prstGeom>
          <a:noFill/>
          <a:ln>
            <a:noFill/>
          </a:ln>
        </p:spPr>
      </p:pic>
      <p:sp>
        <p:nvSpPr>
          <p:cNvPr id="183" name="Google Shape;183;p24"/>
          <p:cNvSpPr txBo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ubik"/>
                <a:ea typeface="Rubik"/>
                <a:cs typeface="Rubik"/>
                <a:sym typeface="Rubik"/>
              </a:rPr>
              <a:t>GAME</a:t>
            </a:r>
            <a:endParaRPr sz="1200">
              <a:latin typeface="Rubik"/>
              <a:ea typeface="Rubik"/>
              <a:cs typeface="Rubik"/>
              <a:sym typeface="Rubik"/>
            </a:endParaRPr>
          </a:p>
        </p:txBody>
      </p:sp>
      <p:pic>
        <p:nvPicPr>
          <p:cNvPr id="184" name="Google Shape;184;p24"/>
          <p:cNvPicPr preferRelativeResize="0"/>
          <p:nvPr/>
        </p:nvPicPr>
        <p:blipFill rotWithShape="1">
          <a:blip r:embed="rId4">
            <a:alphaModFix/>
          </a:blip>
          <a:srcRect l="-15620" t="8987" r="59472" b="35533"/>
          <a:stretch/>
        </p:blipFill>
        <p:spPr>
          <a:xfrm>
            <a:off x="7877500" y="304800"/>
            <a:ext cx="1266501" cy="1945953"/>
          </a:xfrm>
          <a:prstGeom prst="rect">
            <a:avLst/>
          </a:prstGeom>
          <a:noFill/>
          <a:ln>
            <a:noFill/>
          </a:ln>
        </p:spPr>
      </p:pic>
      <p:sp>
        <p:nvSpPr>
          <p:cNvPr id="185" name="Google Shape;185;p24"/>
          <p:cNvSpPr txBox="1">
            <a:spLocks noGrp="1"/>
          </p:cNvSpPr>
          <p:nvPr>
            <p:ph type="body" idx="1"/>
          </p:nvPr>
        </p:nvSpPr>
        <p:spPr>
          <a:xfrm>
            <a:off x="3171450" y="3573125"/>
            <a:ext cx="2801100" cy="54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2400" dirty="0">
                <a:solidFill>
                  <a:schemeClr val="dk1"/>
                </a:solidFill>
                <a:latin typeface="Andika" panose="02000000000000000000" pitchFamily="2" charset="0"/>
                <a:ea typeface="Andika" panose="02000000000000000000" pitchFamily="2" charset="0"/>
                <a:cs typeface="Andika" panose="02000000000000000000" pitchFamily="2" charset="0"/>
              </a:rPr>
              <a:t>1 step forward</a:t>
            </a:r>
            <a:endParaRPr sz="2400" dirty="0">
              <a:solidFill>
                <a:schemeClr val="dk1"/>
              </a:solidFill>
              <a:latin typeface="Andika" panose="02000000000000000000" pitchFamily="2" charset="0"/>
              <a:ea typeface="Andika" panose="02000000000000000000" pitchFamily="2" charset="0"/>
              <a:cs typeface="Andika" panose="02000000000000000000" pitchFamily="2" charset="0"/>
            </a:endParaRPr>
          </a:p>
        </p:txBody>
      </p:sp>
      <p:sp>
        <p:nvSpPr>
          <p:cNvPr id="186" name="Google Shape;186;p24"/>
          <p:cNvSpPr txBox="1">
            <a:spLocks noGrp="1"/>
          </p:cNvSpPr>
          <p:nvPr>
            <p:ph type="body" idx="1"/>
          </p:nvPr>
        </p:nvSpPr>
        <p:spPr>
          <a:xfrm>
            <a:off x="5972550" y="3573125"/>
            <a:ext cx="3173100" cy="54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2400" dirty="0">
                <a:solidFill>
                  <a:schemeClr val="dk1"/>
                </a:solidFill>
                <a:latin typeface="Andika" panose="02000000000000000000" pitchFamily="2" charset="0"/>
                <a:ea typeface="Andika" panose="02000000000000000000" pitchFamily="2" charset="0"/>
                <a:cs typeface="Andika" panose="02000000000000000000" pitchFamily="2" charset="0"/>
              </a:rPr>
              <a:t>0 steps</a:t>
            </a:r>
            <a:endParaRPr sz="2400" dirty="0">
              <a:solidFill>
                <a:schemeClr val="dk1"/>
              </a:solidFill>
              <a:latin typeface="Andika" panose="02000000000000000000" pitchFamily="2" charset="0"/>
              <a:ea typeface="Andika" panose="02000000000000000000" pitchFamily="2" charset="0"/>
              <a:cs typeface="Andika" panose="02000000000000000000" pitchFamily="2" charset="0"/>
            </a:endParaRPr>
          </a:p>
        </p:txBody>
      </p:sp>
      <p:sp>
        <p:nvSpPr>
          <p:cNvPr id="187" name="Google Shape;187;p24"/>
          <p:cNvSpPr txBox="1"/>
          <p:nvPr/>
        </p:nvSpPr>
        <p:spPr>
          <a:xfrm>
            <a:off x="-3250" y="4263675"/>
            <a:ext cx="9144000" cy="3921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a:solidFill>
                  <a:schemeClr val="dk1"/>
                </a:solidFill>
                <a:latin typeface="Lato"/>
                <a:ea typeface="Lato"/>
                <a:cs typeface="Lato"/>
                <a:sym typeface="Lato"/>
              </a:rPr>
              <a:t>If you get an answer wrong, take one step back!</a:t>
            </a:r>
            <a:endParaRPr>
              <a:latin typeface="Lato"/>
              <a:ea typeface="Lato"/>
              <a:cs typeface="Lato"/>
              <a:sym typeface="Lato"/>
            </a:endParaRPr>
          </a:p>
        </p:txBody>
      </p:sp>
      <p:sp>
        <p:nvSpPr>
          <p:cNvPr id="188" name="Google Shape;188;p24"/>
          <p:cNvSpPr txBox="1"/>
          <p:nvPr/>
        </p:nvSpPr>
        <p:spPr>
          <a:xfrm>
            <a:off x="0" y="444950"/>
            <a:ext cx="9144000" cy="621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000" dirty="0">
                <a:latin typeface="Rubik"/>
                <a:ea typeface="Rubik"/>
                <a:cs typeface="Rubik"/>
                <a:sym typeface="Rubik"/>
              </a:rPr>
              <a:t>3 Rules</a:t>
            </a:r>
            <a:endParaRPr sz="3000" dirty="0">
              <a:latin typeface="Rubik"/>
              <a:ea typeface="Rubik"/>
              <a:cs typeface="Rubik"/>
              <a:sym typeface="Rubik"/>
            </a:endParaRPr>
          </a:p>
        </p:txBody>
      </p:sp>
      <p:pic>
        <p:nvPicPr>
          <p:cNvPr id="189" name="Google Shape;189;p24"/>
          <p:cNvPicPr preferRelativeResize="0"/>
          <p:nvPr/>
        </p:nvPicPr>
        <p:blipFill>
          <a:blip r:embed="rId5">
            <a:alphaModFix/>
          </a:blip>
          <a:stretch>
            <a:fillRect/>
          </a:stretch>
        </p:blipFill>
        <p:spPr>
          <a:xfrm>
            <a:off x="1085294" y="2021199"/>
            <a:ext cx="995599" cy="1492980"/>
          </a:xfrm>
          <a:prstGeom prst="rect">
            <a:avLst/>
          </a:prstGeom>
          <a:noFill/>
          <a:ln>
            <a:noFill/>
          </a:ln>
        </p:spPr>
      </p:pic>
      <p:pic>
        <p:nvPicPr>
          <p:cNvPr id="190" name="Google Shape;190;p24"/>
          <p:cNvPicPr preferRelativeResize="0"/>
          <p:nvPr/>
        </p:nvPicPr>
        <p:blipFill rotWithShape="1">
          <a:blip r:embed="rId6">
            <a:alphaModFix/>
          </a:blip>
          <a:srcRect t="9" b="19"/>
          <a:stretch/>
        </p:blipFill>
        <p:spPr>
          <a:xfrm>
            <a:off x="4070944" y="2021199"/>
            <a:ext cx="995600" cy="1492980"/>
          </a:xfrm>
          <a:prstGeom prst="rect">
            <a:avLst/>
          </a:prstGeom>
          <a:noFill/>
          <a:ln>
            <a:noFill/>
          </a:ln>
        </p:spPr>
      </p:pic>
      <p:pic>
        <p:nvPicPr>
          <p:cNvPr id="191" name="Google Shape;191;p24"/>
          <p:cNvPicPr preferRelativeResize="0"/>
          <p:nvPr/>
        </p:nvPicPr>
        <p:blipFill rotWithShape="1">
          <a:blip r:embed="rId7">
            <a:alphaModFix/>
          </a:blip>
          <a:srcRect/>
          <a:stretch/>
        </p:blipFill>
        <p:spPr>
          <a:xfrm>
            <a:off x="7087344" y="2021199"/>
            <a:ext cx="995599" cy="14929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p:nvPr/>
        </p:nvSpPr>
        <p:spPr>
          <a:xfrm>
            <a:off x="-49" y="0"/>
            <a:ext cx="9144000" cy="4666800"/>
          </a:xfrm>
          <a:prstGeom prst="rect">
            <a:avLst/>
          </a:prstGeom>
          <a:solidFill>
            <a:srgbClr val="B2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25"/>
          <p:cNvPicPr preferRelativeResize="0"/>
          <p:nvPr/>
        </p:nvPicPr>
        <p:blipFill rotWithShape="1">
          <a:blip r:embed="rId3">
            <a:alphaModFix/>
          </a:blip>
          <a:srcRect l="21094" r="21094" b="66866"/>
          <a:stretch/>
        </p:blipFill>
        <p:spPr>
          <a:xfrm rot="10800000">
            <a:off x="7082599" y="0"/>
            <a:ext cx="1820651" cy="1490172"/>
          </a:xfrm>
          <a:prstGeom prst="rect">
            <a:avLst/>
          </a:prstGeom>
          <a:noFill/>
          <a:ln>
            <a:noFill/>
          </a:ln>
        </p:spPr>
      </p:pic>
      <p:sp>
        <p:nvSpPr>
          <p:cNvPr id="198" name="Google Shape;198;p25"/>
          <p:cNvSpPr txBox="1"/>
          <p:nvPr/>
        </p:nvSpPr>
        <p:spPr>
          <a:xfrm rot="2576">
            <a:off x="306449" y="2014725"/>
            <a:ext cx="3603001" cy="117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800" b="1" dirty="0">
                <a:latin typeface="Andika" panose="02000000000000000000" pitchFamily="2" charset="0"/>
                <a:ea typeface="Andika" panose="02000000000000000000" pitchFamily="2" charset="0"/>
                <a:cs typeface="Andika" panose="02000000000000000000" pitchFamily="2" charset="0"/>
                <a:sym typeface="Lato"/>
              </a:rPr>
              <a:t>Draw</a:t>
            </a:r>
            <a:r>
              <a:rPr lang="en" sz="1800" dirty="0">
                <a:latin typeface="Andika" panose="02000000000000000000" pitchFamily="2" charset="0"/>
                <a:ea typeface="Andika" panose="02000000000000000000" pitchFamily="2" charset="0"/>
                <a:cs typeface="Andika" panose="02000000000000000000" pitchFamily="2" charset="0"/>
                <a:sym typeface="Lato"/>
              </a:rPr>
              <a:t> a picture to show what </a:t>
            </a:r>
            <a:br>
              <a:rPr lang="en" sz="1800" dirty="0">
                <a:latin typeface="Andika" panose="02000000000000000000" pitchFamily="2" charset="0"/>
                <a:ea typeface="Andika" panose="02000000000000000000" pitchFamily="2" charset="0"/>
                <a:cs typeface="Andika" panose="02000000000000000000" pitchFamily="2" charset="0"/>
                <a:sym typeface="Lato"/>
              </a:rPr>
            </a:br>
            <a:r>
              <a:rPr lang="en" sz="1800" dirty="0">
                <a:latin typeface="Andika" panose="02000000000000000000" pitchFamily="2" charset="0"/>
                <a:ea typeface="Andika" panose="02000000000000000000" pitchFamily="2" charset="0"/>
                <a:cs typeface="Andika" panose="02000000000000000000" pitchFamily="2" charset="0"/>
                <a:sym typeface="Lato"/>
              </a:rPr>
              <a:t>you would do if you accidentally went to a "not right" website.</a:t>
            </a:r>
            <a:endParaRPr sz="1800" dirty="0">
              <a:latin typeface="Andika" panose="02000000000000000000" pitchFamily="2" charset="0"/>
              <a:ea typeface="Andika" panose="02000000000000000000" pitchFamily="2" charset="0"/>
              <a:cs typeface="Andika" panose="02000000000000000000" pitchFamily="2" charset="0"/>
              <a:sym typeface="Lato"/>
            </a:endParaRPr>
          </a:p>
        </p:txBody>
      </p:sp>
      <p:sp>
        <p:nvSpPr>
          <p:cNvPr id="199" name="Google Shape;199;p25"/>
          <p:cNvSpPr txBox="1"/>
          <p:nvPr/>
        </p:nvSpPr>
        <p:spPr>
          <a:xfrm rot="2576">
            <a:off x="5234549" y="2014725"/>
            <a:ext cx="3603001" cy="117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800" b="1" dirty="0">
                <a:latin typeface="Andika" panose="02000000000000000000" pitchFamily="2" charset="0"/>
                <a:ea typeface="Andika" panose="02000000000000000000" pitchFamily="2" charset="0"/>
                <a:cs typeface="Andika" panose="02000000000000000000" pitchFamily="2" charset="0"/>
                <a:sym typeface="Lato"/>
              </a:rPr>
              <a:t>Write </a:t>
            </a:r>
            <a:r>
              <a:rPr lang="en" sz="1800" dirty="0">
                <a:latin typeface="Andika" panose="02000000000000000000" pitchFamily="2" charset="0"/>
                <a:ea typeface="Andika" panose="02000000000000000000" pitchFamily="2" charset="0"/>
                <a:cs typeface="Andika" panose="02000000000000000000" pitchFamily="2" charset="0"/>
                <a:sym typeface="Lato"/>
              </a:rPr>
              <a:t>about what you should </a:t>
            </a:r>
            <a:br>
              <a:rPr lang="en" sz="1800" dirty="0">
                <a:latin typeface="Andika" panose="02000000000000000000" pitchFamily="2" charset="0"/>
                <a:ea typeface="Andika" panose="02000000000000000000" pitchFamily="2" charset="0"/>
                <a:cs typeface="Andika" panose="02000000000000000000" pitchFamily="2" charset="0"/>
                <a:sym typeface="Lato"/>
              </a:rPr>
            </a:br>
            <a:r>
              <a:rPr lang="en" sz="1800" dirty="0">
                <a:latin typeface="Andika" panose="02000000000000000000" pitchFamily="2" charset="0"/>
                <a:ea typeface="Andika" panose="02000000000000000000" pitchFamily="2" charset="0"/>
                <a:cs typeface="Andika" panose="02000000000000000000" pitchFamily="2" charset="0"/>
                <a:sym typeface="Lato"/>
              </a:rPr>
              <a:t>do if you accidentally get to a </a:t>
            </a:r>
            <a:br>
              <a:rPr lang="en" sz="1800" dirty="0">
                <a:latin typeface="Andika" panose="02000000000000000000" pitchFamily="2" charset="0"/>
                <a:ea typeface="Andika" panose="02000000000000000000" pitchFamily="2" charset="0"/>
                <a:cs typeface="Andika" panose="02000000000000000000" pitchFamily="2" charset="0"/>
                <a:sym typeface="Lato"/>
              </a:rPr>
            </a:br>
            <a:r>
              <a:rPr lang="en" sz="1800" dirty="0">
                <a:latin typeface="Andika" panose="02000000000000000000" pitchFamily="2" charset="0"/>
                <a:ea typeface="Andika" panose="02000000000000000000" pitchFamily="2" charset="0"/>
                <a:cs typeface="Andika" panose="02000000000000000000" pitchFamily="2" charset="0"/>
                <a:sym typeface="Lato"/>
              </a:rPr>
              <a:t>"not right" website. </a:t>
            </a:r>
            <a:endParaRPr sz="1800" dirty="0">
              <a:latin typeface="Andika" panose="02000000000000000000" pitchFamily="2" charset="0"/>
              <a:ea typeface="Andika" panose="02000000000000000000" pitchFamily="2" charset="0"/>
              <a:cs typeface="Andika" panose="02000000000000000000" pitchFamily="2" charset="0"/>
              <a:sym typeface="Lato"/>
            </a:endParaRPr>
          </a:p>
        </p:txBody>
      </p:sp>
      <p:pic>
        <p:nvPicPr>
          <p:cNvPr id="200" name="Google Shape;200;p25"/>
          <p:cNvPicPr preferRelativeResize="0"/>
          <p:nvPr/>
        </p:nvPicPr>
        <p:blipFill>
          <a:blip r:embed="rId4">
            <a:alphaModFix/>
          </a:blip>
          <a:stretch>
            <a:fillRect/>
          </a:stretch>
        </p:blipFill>
        <p:spPr>
          <a:xfrm>
            <a:off x="6884050" y="3305140"/>
            <a:ext cx="390300" cy="854460"/>
          </a:xfrm>
          <a:prstGeom prst="rect">
            <a:avLst/>
          </a:prstGeom>
          <a:noFill/>
          <a:ln>
            <a:noFill/>
          </a:ln>
        </p:spPr>
      </p:pic>
      <p:pic>
        <p:nvPicPr>
          <p:cNvPr id="201" name="Google Shape;201;p25"/>
          <p:cNvPicPr preferRelativeResize="0"/>
          <p:nvPr/>
        </p:nvPicPr>
        <p:blipFill>
          <a:blip r:embed="rId5">
            <a:alphaModFix/>
          </a:blip>
          <a:stretch>
            <a:fillRect/>
          </a:stretch>
        </p:blipFill>
        <p:spPr>
          <a:xfrm rot="1848076">
            <a:off x="1801025" y="3280753"/>
            <a:ext cx="527750" cy="957616"/>
          </a:xfrm>
          <a:prstGeom prst="rect">
            <a:avLst/>
          </a:prstGeom>
          <a:noFill/>
          <a:ln>
            <a:noFill/>
          </a:ln>
        </p:spPr>
      </p:pic>
      <p:sp>
        <p:nvSpPr>
          <p:cNvPr id="202" name="Google Shape;202;p25"/>
          <p:cNvSpPr txBox="1"/>
          <p:nvPr/>
        </p:nvSpPr>
        <p:spPr>
          <a:xfrm>
            <a:off x="0" y="1057738"/>
            <a:ext cx="9144000" cy="708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dirty="0">
                <a:latin typeface="Andika" panose="02000000000000000000" pitchFamily="2" charset="0"/>
                <a:ea typeface="Andika" panose="02000000000000000000" pitchFamily="2" charset="0"/>
                <a:cs typeface="Andika" panose="02000000000000000000" pitchFamily="2" charset="0"/>
                <a:sym typeface="Rubik"/>
              </a:rPr>
              <a:t>Pause &amp; Think Moment</a:t>
            </a:r>
            <a:endParaRPr sz="3600" dirty="0">
              <a:latin typeface="Andika" panose="02000000000000000000" pitchFamily="2" charset="0"/>
              <a:ea typeface="Andika" panose="02000000000000000000" pitchFamily="2" charset="0"/>
              <a:cs typeface="Andika" panose="02000000000000000000" pitchFamily="2" charset="0"/>
              <a:sym typeface="Rubik"/>
            </a:endParaRPr>
          </a:p>
        </p:txBody>
      </p:sp>
      <p:sp>
        <p:nvSpPr>
          <p:cNvPr id="203" name="Google Shape;203;p25"/>
          <p:cNvSpPr txBox="1"/>
          <p:nvPr/>
        </p:nvSpPr>
        <p:spPr>
          <a:xfrm>
            <a:off x="569575"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REFLECT HANDOUT</a:t>
            </a:r>
            <a:endParaRPr sz="1200">
              <a:latin typeface="Rubik"/>
              <a:ea typeface="Rubik"/>
              <a:cs typeface="Rubik"/>
              <a:sym typeface="Rubik"/>
            </a:endParaRPr>
          </a:p>
        </p:txBody>
      </p:sp>
      <p:pic>
        <p:nvPicPr>
          <p:cNvPr id="204" name="Google Shape;204;p25"/>
          <p:cNvPicPr preferRelativeResize="0"/>
          <p:nvPr/>
        </p:nvPicPr>
        <p:blipFill>
          <a:blip r:embed="rId6">
            <a:alphaModFix/>
          </a:blip>
          <a:stretch>
            <a:fillRect/>
          </a:stretch>
        </p:blipFill>
        <p:spPr>
          <a:xfrm>
            <a:off x="150950" y="172250"/>
            <a:ext cx="390300" cy="390300"/>
          </a:xfrm>
          <a:prstGeom prst="rect">
            <a:avLst/>
          </a:prstGeom>
          <a:noFill/>
          <a:ln>
            <a:noFill/>
          </a:ln>
        </p:spPr>
      </p:pic>
      <p:sp>
        <p:nvSpPr>
          <p:cNvPr id="205" name="Google Shape;205;p25"/>
          <p:cNvSpPr txBox="1"/>
          <p:nvPr/>
        </p:nvSpPr>
        <p:spPr>
          <a:xfrm>
            <a:off x="3909450" y="2072700"/>
            <a:ext cx="1325100" cy="9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latin typeface="Indie Flower"/>
                <a:ea typeface="Indie Flower"/>
                <a:cs typeface="Indie Flower"/>
                <a:sym typeface="Indie Flower"/>
              </a:rPr>
              <a:t>and</a:t>
            </a:r>
            <a:endParaRPr sz="4800" b="1">
              <a:latin typeface="Indie Flower"/>
              <a:ea typeface="Indie Flower"/>
              <a:cs typeface="Indie Flower"/>
              <a:sym typeface="Indie Flow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49" y="0"/>
            <a:ext cx="9144000" cy="4666800"/>
          </a:xfrm>
          <a:prstGeom prst="rect">
            <a:avLst/>
          </a:prstGeom>
          <a:solidFill>
            <a:srgbClr val="B2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 name="Google Shape;71;p14"/>
          <p:cNvPicPr preferRelativeResize="0"/>
          <p:nvPr/>
        </p:nvPicPr>
        <p:blipFill rotWithShape="1">
          <a:blip r:embed="rId3">
            <a:alphaModFix/>
          </a:blip>
          <a:srcRect l="5853" t="4094" r="5853" b="50212"/>
          <a:stretch/>
        </p:blipFill>
        <p:spPr>
          <a:xfrm>
            <a:off x="1490175" y="312450"/>
            <a:ext cx="6657697" cy="4354449"/>
          </a:xfrm>
          <a:prstGeom prst="rect">
            <a:avLst/>
          </a:prstGeom>
          <a:noFill/>
          <a:ln>
            <a:noFill/>
          </a:ln>
        </p:spPr>
      </p:pic>
      <p:sp>
        <p:nvSpPr>
          <p:cNvPr id="72" name="Google Shape;72;p14"/>
          <p:cNvSpPr txBox="1">
            <a:spLocks noGrp="1"/>
          </p:cNvSpPr>
          <p:nvPr>
            <p:ph type="body" idx="1"/>
          </p:nvPr>
        </p:nvSpPr>
        <p:spPr>
          <a:xfrm rot="-230">
            <a:off x="2236875" y="647662"/>
            <a:ext cx="4480800" cy="1461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FF8855"/>
              </a:buClr>
              <a:buSzPts val="1600"/>
              <a:buFont typeface="Lato"/>
              <a:buNone/>
            </a:pPr>
            <a:r>
              <a:rPr lang="en" sz="3600">
                <a:solidFill>
                  <a:srgbClr val="00857D"/>
                </a:solidFill>
              </a:rPr>
              <a:t>How do you stay </a:t>
            </a:r>
            <a:br>
              <a:rPr lang="en" sz="3600">
                <a:solidFill>
                  <a:srgbClr val="00857D"/>
                </a:solidFill>
              </a:rPr>
            </a:br>
            <a:r>
              <a:rPr lang="en" sz="3600">
                <a:solidFill>
                  <a:srgbClr val="00857D"/>
                </a:solidFill>
              </a:rPr>
              <a:t>safe when visiting a website or app? </a:t>
            </a:r>
            <a:endParaRPr sz="3600">
              <a:solidFill>
                <a:srgbClr val="00857D"/>
              </a:solidFill>
            </a:endParaRPr>
          </a:p>
        </p:txBody>
      </p:sp>
      <p:pic>
        <p:nvPicPr>
          <p:cNvPr id="73" name="Google Shape;73;p14"/>
          <p:cNvPicPr preferRelativeResize="0"/>
          <p:nvPr/>
        </p:nvPicPr>
        <p:blipFill rotWithShape="1">
          <a:blip r:embed="rId4">
            <a:alphaModFix/>
          </a:blip>
          <a:srcRect/>
          <a:stretch/>
        </p:blipFill>
        <p:spPr>
          <a:xfrm rot="828009">
            <a:off x="2598075" y="446752"/>
            <a:ext cx="246850" cy="320725"/>
          </a:xfrm>
          <a:prstGeom prst="rect">
            <a:avLst/>
          </a:prstGeom>
          <a:noFill/>
          <a:ln>
            <a:noFill/>
          </a:ln>
        </p:spPr>
      </p:pic>
      <p:pic>
        <p:nvPicPr>
          <p:cNvPr id="74" name="Google Shape;74;p14"/>
          <p:cNvPicPr preferRelativeResize="0"/>
          <p:nvPr/>
        </p:nvPicPr>
        <p:blipFill rotWithShape="1">
          <a:blip r:embed="rId4">
            <a:alphaModFix/>
          </a:blip>
          <a:srcRect/>
          <a:stretch/>
        </p:blipFill>
        <p:spPr>
          <a:xfrm rot="10800000">
            <a:off x="5963775" y="2055327"/>
            <a:ext cx="246850" cy="320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50" y="0"/>
            <a:ext cx="9144000" cy="4666800"/>
          </a:xfrm>
          <a:prstGeom prst="rect">
            <a:avLst/>
          </a:prstGeom>
          <a:solidFill>
            <a:srgbClr val="C6C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50" y="1486200"/>
            <a:ext cx="9144000" cy="1694400"/>
          </a:xfrm>
          <a:prstGeom prst="rect">
            <a:avLst/>
          </a:prstGeom>
          <a:noFill/>
          <a:ln>
            <a:noFill/>
          </a:ln>
        </p:spPr>
        <p:txBody>
          <a:bodyPr spcFirstLastPara="1" wrap="square" lIns="274300" tIns="182875" rIns="182875" bIns="182875" anchor="ctr" anchorCtr="0">
            <a:noAutofit/>
          </a:bodyPr>
          <a:lstStyle/>
          <a:p>
            <a:pPr marL="342900" marR="0" lvl="0" indent="0" algn="ctr" rtl="0">
              <a:lnSpc>
                <a:spcPct val="115000"/>
              </a:lnSpc>
              <a:spcBef>
                <a:spcPts val="0"/>
              </a:spcBef>
              <a:spcAft>
                <a:spcPts val="1000"/>
              </a:spcAft>
              <a:buNone/>
            </a:pPr>
            <a:r>
              <a:rPr lang="en" sz="3000" dirty="0">
                <a:latin typeface="Andika" panose="02000000000000000000" pitchFamily="2" charset="0"/>
                <a:ea typeface="Andika" panose="02000000000000000000" pitchFamily="2" charset="0"/>
                <a:cs typeface="Andika" panose="02000000000000000000" pitchFamily="2" charset="0"/>
                <a:sym typeface="Rubik"/>
              </a:rPr>
              <a:t>When you play outside without </a:t>
            </a:r>
            <a:br>
              <a:rPr lang="en" sz="3000" dirty="0">
                <a:latin typeface="Andika" panose="02000000000000000000" pitchFamily="2" charset="0"/>
                <a:ea typeface="Andika" panose="02000000000000000000" pitchFamily="2" charset="0"/>
                <a:cs typeface="Andika" panose="02000000000000000000" pitchFamily="2" charset="0"/>
                <a:sym typeface="Rubik"/>
              </a:rPr>
            </a:br>
            <a:r>
              <a:rPr lang="en" sz="3000" dirty="0">
                <a:latin typeface="Andika" panose="02000000000000000000" pitchFamily="2" charset="0"/>
                <a:ea typeface="Andika" panose="02000000000000000000" pitchFamily="2" charset="0"/>
                <a:cs typeface="Andika" panose="02000000000000000000" pitchFamily="2" charset="0"/>
                <a:sym typeface="Rubik"/>
              </a:rPr>
              <a:t>a grown-up, what are some of the </a:t>
            </a:r>
            <a:br>
              <a:rPr lang="en" sz="3000" dirty="0">
                <a:latin typeface="Andika" panose="02000000000000000000" pitchFamily="2" charset="0"/>
                <a:ea typeface="Andika" panose="02000000000000000000" pitchFamily="2" charset="0"/>
                <a:cs typeface="Andika" panose="02000000000000000000" pitchFamily="2" charset="0"/>
                <a:sym typeface="Rubik"/>
              </a:rPr>
            </a:br>
            <a:r>
              <a:rPr lang="en" sz="3000" dirty="0">
                <a:latin typeface="Andika" panose="02000000000000000000" pitchFamily="2" charset="0"/>
                <a:ea typeface="Andika" panose="02000000000000000000" pitchFamily="2" charset="0"/>
                <a:cs typeface="Andika" panose="02000000000000000000" pitchFamily="2" charset="0"/>
                <a:sym typeface="Rubik"/>
              </a:rPr>
              <a:t>things you do to stay safe?</a:t>
            </a:r>
            <a:endParaRPr lang="mt-MT" sz="3000" dirty="0">
              <a:latin typeface="Andika" panose="02000000000000000000" pitchFamily="2" charset="0"/>
              <a:ea typeface="Andika" panose="02000000000000000000" pitchFamily="2" charset="0"/>
              <a:cs typeface="Andika" panose="02000000000000000000" pitchFamily="2" charset="0"/>
              <a:sym typeface="Rubik"/>
            </a:endParaRPr>
          </a:p>
        </p:txBody>
      </p:sp>
      <p:pic>
        <p:nvPicPr>
          <p:cNvPr id="81" name="Google Shape;81;p15"/>
          <p:cNvPicPr preferRelativeResize="0"/>
          <p:nvPr/>
        </p:nvPicPr>
        <p:blipFill rotWithShape="1">
          <a:blip r:embed="rId3">
            <a:alphaModFix/>
          </a:blip>
          <a:srcRect l="-6863" t="-1152" r="32745" b="42071"/>
          <a:stretch/>
        </p:blipFill>
        <p:spPr>
          <a:xfrm rot="-10799993" flipH="1">
            <a:off x="7295550" y="0"/>
            <a:ext cx="1848500" cy="2280324"/>
          </a:xfrm>
          <a:prstGeom prst="rect">
            <a:avLst/>
          </a:prstGeom>
          <a:noFill/>
          <a:ln>
            <a:noFill/>
          </a:ln>
        </p:spPr>
      </p:pic>
      <p:sp>
        <p:nvSpPr>
          <p:cNvPr id="82" name="Google Shape;82;p15"/>
          <p:cNvSpPr txBo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ubik"/>
                <a:ea typeface="Rubik"/>
                <a:cs typeface="Rubik"/>
                <a:sym typeface="Rubik"/>
              </a:rPr>
              <a:t>WARM UP</a:t>
            </a:r>
            <a:endParaRPr sz="1200">
              <a:latin typeface="Rubik"/>
              <a:ea typeface="Rubik"/>
              <a:cs typeface="Rubik"/>
              <a:sym typeface="Rubik"/>
            </a:endParaRPr>
          </a:p>
        </p:txBody>
      </p:sp>
      <p:pic>
        <p:nvPicPr>
          <p:cNvPr id="83" name="Google Shape;83;p15"/>
          <p:cNvPicPr preferRelativeResize="0"/>
          <p:nvPr/>
        </p:nvPicPr>
        <p:blipFill>
          <a:blip r:embed="rId4">
            <a:alphaModFix/>
          </a:blip>
          <a:stretch>
            <a:fillRect/>
          </a:stretch>
        </p:blipFill>
        <p:spPr>
          <a:xfrm>
            <a:off x="195850" y="190700"/>
            <a:ext cx="353400" cy="353400"/>
          </a:xfrm>
          <a:prstGeom prst="rect">
            <a:avLst/>
          </a:prstGeom>
          <a:noFill/>
          <a:ln>
            <a:noFill/>
          </a:ln>
        </p:spPr>
      </p:pic>
      <p:pic>
        <p:nvPicPr>
          <p:cNvPr id="84" name="Google Shape;84;p15"/>
          <p:cNvPicPr preferRelativeResize="0"/>
          <p:nvPr/>
        </p:nvPicPr>
        <p:blipFill rotWithShape="1">
          <a:blip r:embed="rId5">
            <a:alphaModFix/>
          </a:blip>
          <a:srcRect l="26127" t="-639" r="-4706" b="44529"/>
          <a:stretch/>
        </p:blipFill>
        <p:spPr>
          <a:xfrm>
            <a:off x="0" y="2710150"/>
            <a:ext cx="2232075" cy="19567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97" y="0"/>
            <a:ext cx="9144000" cy="4657500"/>
          </a:xfrm>
          <a:prstGeom prst="rect">
            <a:avLst/>
          </a:prstGeom>
          <a:solidFill>
            <a:srgbClr val="B2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6"/>
          <p:cNvPicPr preferRelativeResize="0"/>
          <p:nvPr/>
        </p:nvPicPr>
        <p:blipFill>
          <a:blip r:embed="rId5">
            <a:alphaModFix/>
          </a:blip>
          <a:stretch>
            <a:fillRect/>
          </a:stretch>
        </p:blipFill>
        <p:spPr>
          <a:xfrm>
            <a:off x="150950" y="172250"/>
            <a:ext cx="390300" cy="390300"/>
          </a:xfrm>
          <a:prstGeom prst="rect">
            <a:avLst/>
          </a:prstGeom>
          <a:noFill/>
          <a:ln>
            <a:noFill/>
          </a:ln>
        </p:spPr>
      </p:pic>
      <p:sp>
        <p:nvSpPr>
          <p:cNvPr id="91" name="Google Shape;91;p16"/>
          <p:cNvSpPr txBox="1"/>
          <p:nvPr/>
        </p:nvSpPr>
        <p:spPr>
          <a:xfrm>
            <a:off x="569575"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ubik"/>
                <a:ea typeface="Rubik"/>
                <a:cs typeface="Rubik"/>
                <a:sym typeface="Rubik"/>
              </a:rPr>
              <a:t>WATCH</a:t>
            </a:r>
            <a:endParaRPr sz="1200">
              <a:latin typeface="Rubik"/>
              <a:ea typeface="Rubik"/>
              <a:cs typeface="Rubik"/>
              <a:sym typeface="Rubik"/>
            </a:endParaRPr>
          </a:p>
        </p:txBody>
      </p:sp>
      <p:pic>
        <p:nvPicPr>
          <p:cNvPr id="2" name="InternetTrafficLight_WM_added">
            <a:hlinkClick r:id="" action="ppaction://media"/>
            <a:extLst>
              <a:ext uri="{FF2B5EF4-FFF2-40B4-BE49-F238E27FC236}">
                <a16:creationId xmlns:a16="http://schemas.microsoft.com/office/drawing/2014/main" id="{72F4FD51-B917-46E0-A19F-6F24564C53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52070" y="562550"/>
            <a:ext cx="6581012" cy="3701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ubik"/>
                <a:ea typeface="Rubik"/>
                <a:cs typeface="Rubik"/>
                <a:sym typeface="Rubik"/>
              </a:rPr>
              <a:t>CLASS DISCUSSION</a:t>
            </a:r>
            <a:endParaRPr sz="1200">
              <a:latin typeface="Rubik"/>
              <a:ea typeface="Rubik"/>
              <a:cs typeface="Rubik"/>
              <a:sym typeface="Rubik"/>
            </a:endParaRPr>
          </a:p>
        </p:txBody>
      </p:sp>
      <p:sp>
        <p:nvSpPr>
          <p:cNvPr id="99" name="Google Shape;99;p17"/>
          <p:cNvSpPr txBox="1"/>
          <p:nvPr/>
        </p:nvSpPr>
        <p:spPr>
          <a:xfrm>
            <a:off x="322925" y="1538325"/>
            <a:ext cx="5122500" cy="14409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rgbClr val="000000"/>
              </a:buClr>
              <a:buSzPts val="2000"/>
              <a:buFont typeface="Lato"/>
              <a:buAutoNum type="arabicPeriod"/>
            </a:pPr>
            <a:r>
              <a:rPr lang="en" sz="2000" dirty="0">
                <a:latin typeface="Andika" panose="02000000000000000000" pitchFamily="2" charset="0"/>
                <a:ea typeface="Andika" panose="02000000000000000000" pitchFamily="2" charset="0"/>
                <a:cs typeface="Andika" panose="02000000000000000000" pitchFamily="2" charset="0"/>
                <a:sym typeface="Lato"/>
              </a:rPr>
              <a:t>A site or app that is just right for you.</a:t>
            </a:r>
            <a:endParaRPr sz="2000" dirty="0">
              <a:solidFill>
                <a:srgbClr val="000000"/>
              </a:solidFill>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50000"/>
              </a:lnSpc>
              <a:spcBef>
                <a:spcPts val="0"/>
              </a:spcBef>
              <a:spcAft>
                <a:spcPts val="0"/>
              </a:spcAft>
              <a:buClr>
                <a:srgbClr val="000000"/>
              </a:buClr>
              <a:buSzPts val="2000"/>
              <a:buFont typeface="Lato"/>
              <a:buAutoNum type="arabicPeriod"/>
            </a:pPr>
            <a:r>
              <a:rPr lang="en" sz="2000" dirty="0">
                <a:latin typeface="Andika" panose="02000000000000000000" pitchFamily="2" charset="0"/>
                <a:ea typeface="Andika" panose="02000000000000000000" pitchFamily="2" charset="0"/>
                <a:cs typeface="Andika" panose="02000000000000000000" pitchFamily="2" charset="0"/>
                <a:sym typeface="Lato"/>
              </a:rPr>
              <a:t>Fun, with things for you to do or see.</a:t>
            </a:r>
            <a:endParaRPr sz="2000" dirty="0">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50000"/>
              </a:lnSpc>
              <a:spcBef>
                <a:spcPts val="0"/>
              </a:spcBef>
              <a:spcAft>
                <a:spcPts val="0"/>
              </a:spcAft>
              <a:buClr>
                <a:srgbClr val="000000"/>
              </a:buClr>
              <a:buSzPts val="2000"/>
              <a:buFont typeface="Lato"/>
              <a:buAutoNum type="arabicPeriod"/>
            </a:pPr>
            <a:r>
              <a:rPr lang="en" sz="2000" dirty="0">
                <a:latin typeface="Andika" panose="02000000000000000000" pitchFamily="2" charset="0"/>
                <a:ea typeface="Andika" panose="02000000000000000000" pitchFamily="2" charset="0"/>
                <a:cs typeface="Andika" panose="02000000000000000000" pitchFamily="2" charset="0"/>
                <a:sym typeface="Lato"/>
              </a:rPr>
              <a:t>Has appropriate words.</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p:txBody>
      </p:sp>
      <p:sp>
        <p:nvSpPr>
          <p:cNvPr id="100" name="Google Shape;100;p17"/>
          <p:cNvSpPr txBox="1"/>
          <p:nvPr/>
        </p:nvSpPr>
        <p:spPr>
          <a:xfrm>
            <a:off x="322924" y="838975"/>
            <a:ext cx="6123031" cy="621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000" dirty="0">
                <a:solidFill>
                  <a:srgbClr val="44AA00"/>
                </a:solidFill>
                <a:latin typeface="Andika" panose="02000000000000000000" pitchFamily="2" charset="0"/>
                <a:ea typeface="Andika" panose="02000000000000000000" pitchFamily="2" charset="0"/>
                <a:cs typeface="Andika" panose="02000000000000000000" pitchFamily="2" charset="0"/>
                <a:sym typeface="Rubik"/>
              </a:rPr>
              <a:t>What is a GREEN website or app?</a:t>
            </a:r>
            <a:endParaRPr sz="3000" dirty="0">
              <a:solidFill>
                <a:srgbClr val="44AA00"/>
              </a:solidFill>
              <a:latin typeface="Andika" panose="02000000000000000000" pitchFamily="2" charset="0"/>
              <a:ea typeface="Andika" panose="02000000000000000000" pitchFamily="2" charset="0"/>
              <a:cs typeface="Andika" panose="02000000000000000000" pitchFamily="2" charset="0"/>
              <a:sym typeface="Rubik"/>
            </a:endParaRPr>
          </a:p>
        </p:txBody>
      </p:sp>
      <p:sp>
        <p:nvSpPr>
          <p:cNvPr id="101" name="Google Shape;101;p17"/>
          <p:cNvSpPr/>
          <p:nvPr/>
        </p:nvSpPr>
        <p:spPr>
          <a:xfrm>
            <a:off x="0" y="3718175"/>
            <a:ext cx="5804400" cy="947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 name="Google Shape;102;p17"/>
          <p:cNvPicPr preferRelativeResize="0"/>
          <p:nvPr/>
        </p:nvPicPr>
        <p:blipFill rotWithShape="1">
          <a:blip r:embed="rId3">
            <a:alphaModFix/>
          </a:blip>
          <a:srcRect l="25387" t="2588" r="17842" b="61658"/>
          <a:stretch/>
        </p:blipFill>
        <p:spPr>
          <a:xfrm>
            <a:off x="4828050" y="2979213"/>
            <a:ext cx="976349" cy="922461"/>
          </a:xfrm>
          <a:prstGeom prst="rect">
            <a:avLst/>
          </a:prstGeom>
          <a:noFill/>
          <a:ln>
            <a:noFill/>
          </a:ln>
        </p:spPr>
      </p:pic>
      <p:sp>
        <p:nvSpPr>
          <p:cNvPr id="103" name="Google Shape;103;p17"/>
          <p:cNvSpPr txBox="1"/>
          <p:nvPr/>
        </p:nvSpPr>
        <p:spPr>
          <a:xfrm>
            <a:off x="445350" y="3836775"/>
            <a:ext cx="3639600" cy="25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ubik"/>
                <a:ea typeface="Rubik"/>
                <a:cs typeface="Rubik"/>
                <a:sym typeface="Rubik"/>
              </a:rPr>
              <a:t>KEY VOCABULARY</a:t>
            </a:r>
            <a:endParaRPr sz="1000">
              <a:latin typeface="Rubik"/>
              <a:ea typeface="Rubik"/>
              <a:cs typeface="Rubik"/>
              <a:sym typeface="Rubik"/>
            </a:endParaRPr>
          </a:p>
        </p:txBody>
      </p:sp>
      <p:pic>
        <p:nvPicPr>
          <p:cNvPr id="104" name="Google Shape;104;p17"/>
          <p:cNvPicPr preferRelativeResize="0"/>
          <p:nvPr/>
        </p:nvPicPr>
        <p:blipFill rotWithShape="1">
          <a:blip r:embed="rId4">
            <a:alphaModFix/>
          </a:blip>
          <a:srcRect l="446" r="436"/>
          <a:stretch/>
        </p:blipFill>
        <p:spPr>
          <a:xfrm>
            <a:off x="188771" y="3836825"/>
            <a:ext cx="231300" cy="254200"/>
          </a:xfrm>
          <a:prstGeom prst="rect">
            <a:avLst/>
          </a:prstGeom>
          <a:noFill/>
          <a:ln>
            <a:noFill/>
          </a:ln>
        </p:spPr>
      </p:pic>
      <p:sp>
        <p:nvSpPr>
          <p:cNvPr id="105" name="Google Shape;105;p17"/>
          <p:cNvSpPr txBox="1"/>
          <p:nvPr/>
        </p:nvSpPr>
        <p:spPr>
          <a:xfrm>
            <a:off x="188771" y="4091025"/>
            <a:ext cx="5461800" cy="3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857D"/>
                </a:solidFill>
                <a:latin typeface="Indie Flower"/>
                <a:ea typeface="Indie Flower"/>
                <a:cs typeface="Indie Flower"/>
                <a:sym typeface="Indie Flower"/>
              </a:rPr>
              <a:t>Just right</a:t>
            </a:r>
            <a:r>
              <a:rPr lang="en" sz="2000" b="1">
                <a:latin typeface="Indie Flower"/>
                <a:ea typeface="Indie Flower"/>
                <a:cs typeface="Indie Flower"/>
                <a:sym typeface="Indie Flower"/>
              </a:rPr>
              <a:t>: something that is appropriate or fitting</a:t>
            </a:r>
            <a:endParaRPr sz="2000" b="1">
              <a:latin typeface="Indie Flower"/>
              <a:ea typeface="Indie Flower"/>
              <a:cs typeface="Indie Flower"/>
              <a:sym typeface="Indie Flower"/>
            </a:endParaRPr>
          </a:p>
        </p:txBody>
      </p:sp>
      <p:pic>
        <p:nvPicPr>
          <p:cNvPr id="106" name="Google Shape;106;p17"/>
          <p:cNvPicPr preferRelativeResize="0"/>
          <p:nvPr/>
        </p:nvPicPr>
        <p:blipFill rotWithShape="1">
          <a:blip r:embed="rId5">
            <a:alphaModFix/>
          </a:blip>
          <a:srcRect t="12613" b="12620"/>
          <a:stretch/>
        </p:blipFill>
        <p:spPr>
          <a:xfrm>
            <a:off x="2926275" y="1863500"/>
            <a:ext cx="1201750" cy="172975"/>
          </a:xfrm>
          <a:prstGeom prst="rect">
            <a:avLst/>
          </a:prstGeom>
          <a:noFill/>
          <a:ln>
            <a:noFill/>
          </a:ln>
        </p:spPr>
      </p:pic>
      <p:sp>
        <p:nvSpPr>
          <p:cNvPr id="107" name="Google Shape;107;p17"/>
          <p:cNvSpPr txBox="1"/>
          <p:nvPr/>
        </p:nvSpPr>
        <p:spPr>
          <a:xfrm>
            <a:off x="7320775" y="3685325"/>
            <a:ext cx="845700" cy="621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000" dirty="0">
                <a:solidFill>
                  <a:srgbClr val="44AA00"/>
                </a:solidFill>
                <a:latin typeface="Rubik"/>
                <a:ea typeface="Rubik"/>
                <a:cs typeface="Rubik"/>
                <a:sym typeface="Rubik"/>
              </a:rPr>
              <a:t>GO!</a:t>
            </a:r>
            <a:endParaRPr sz="3000" dirty="0">
              <a:solidFill>
                <a:srgbClr val="44AA00"/>
              </a:solidFill>
              <a:latin typeface="Rubik"/>
              <a:ea typeface="Rubik"/>
              <a:cs typeface="Rubik"/>
              <a:sym typeface="Rubik"/>
            </a:endParaRPr>
          </a:p>
        </p:txBody>
      </p:sp>
      <p:pic>
        <p:nvPicPr>
          <p:cNvPr id="108" name="Google Shape;108;p17"/>
          <p:cNvPicPr preferRelativeResize="0"/>
          <p:nvPr/>
        </p:nvPicPr>
        <p:blipFill>
          <a:blip r:embed="rId6">
            <a:alphaModFix/>
          </a:blip>
          <a:stretch>
            <a:fillRect/>
          </a:stretch>
        </p:blipFill>
        <p:spPr>
          <a:xfrm>
            <a:off x="188771" y="163600"/>
            <a:ext cx="388784" cy="388800"/>
          </a:xfrm>
          <a:prstGeom prst="rect">
            <a:avLst/>
          </a:prstGeom>
          <a:noFill/>
          <a:ln>
            <a:noFill/>
          </a:ln>
        </p:spPr>
      </p:pic>
      <p:pic>
        <p:nvPicPr>
          <p:cNvPr id="109" name="Google Shape;109;p17"/>
          <p:cNvPicPr preferRelativeResize="0"/>
          <p:nvPr/>
        </p:nvPicPr>
        <p:blipFill>
          <a:blip r:embed="rId7">
            <a:alphaModFix/>
          </a:blip>
          <a:stretch>
            <a:fillRect/>
          </a:stretch>
        </p:blipFill>
        <p:spPr>
          <a:xfrm>
            <a:off x="6713376" y="519849"/>
            <a:ext cx="1996824" cy="29943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8"/>
          <p:cNvPicPr preferRelativeResize="0"/>
          <p:nvPr/>
        </p:nvPicPr>
        <p:blipFill>
          <a:blip r:embed="rId3">
            <a:alphaModFix/>
          </a:blip>
          <a:stretch>
            <a:fillRect/>
          </a:stretch>
        </p:blipFill>
        <p:spPr>
          <a:xfrm>
            <a:off x="150950" y="172258"/>
            <a:ext cx="390300" cy="390269"/>
          </a:xfrm>
          <a:prstGeom prst="rect">
            <a:avLst/>
          </a:prstGeom>
          <a:noFill/>
          <a:ln>
            <a:noFill/>
          </a:ln>
        </p:spPr>
      </p:pic>
      <p:sp>
        <p:nvSpPr>
          <p:cNvPr id="115" name="Google Shape;115;p18"/>
          <p:cNvSpPr/>
          <p:nvPr/>
        </p:nvSpPr>
        <p:spPr>
          <a:xfrm>
            <a:off x="288775" y="901200"/>
            <a:ext cx="6247492" cy="3341100"/>
          </a:xfrm>
          <a:prstGeom prst="rect">
            <a:avLst/>
          </a:prstGeom>
          <a:noFill/>
          <a:ln>
            <a:noFill/>
          </a:ln>
        </p:spPr>
        <p:txBody>
          <a:bodyPr spcFirstLastPara="1" wrap="square" lIns="274300" tIns="182875" rIns="182875" bIns="182875" anchor="t" anchorCtr="0">
            <a:noAutofit/>
          </a:bodyPr>
          <a:lstStyle/>
          <a:p>
            <a:pPr marL="0" marR="0" lvl="0" indent="0" algn="l" rtl="0">
              <a:lnSpc>
                <a:spcPct val="115000"/>
              </a:lnSpc>
              <a:spcBef>
                <a:spcPts val="0"/>
              </a:spcBef>
              <a:spcAft>
                <a:spcPts val="0"/>
              </a:spcAft>
              <a:buNone/>
            </a:pPr>
            <a:r>
              <a:rPr lang="en" sz="2400" dirty="0">
                <a:solidFill>
                  <a:srgbClr val="44AA00"/>
                </a:solidFill>
                <a:latin typeface="Andika" panose="02000000000000000000" pitchFamily="2" charset="0"/>
                <a:ea typeface="Andika" panose="02000000000000000000" pitchFamily="2" charset="0"/>
                <a:cs typeface="Andika" panose="02000000000000000000" pitchFamily="2" charset="0"/>
                <a:sym typeface="Rubik"/>
              </a:rPr>
              <a:t>What are some "green" websites or apps you visit? How do you know they're safe and just right for you?</a:t>
            </a:r>
            <a:br>
              <a:rPr lang="en" sz="2000" dirty="0">
                <a:latin typeface="Andika" panose="02000000000000000000" pitchFamily="2" charset="0"/>
                <a:ea typeface="Andika" panose="02000000000000000000" pitchFamily="2" charset="0"/>
                <a:cs typeface="Andika" panose="02000000000000000000" pitchFamily="2" charset="0"/>
                <a:sym typeface="Rubik"/>
              </a:rPr>
            </a:br>
            <a:endParaRPr sz="1000" dirty="0">
              <a:latin typeface="Andika" panose="02000000000000000000" pitchFamily="2" charset="0"/>
              <a:ea typeface="Andika" panose="02000000000000000000" pitchFamily="2" charset="0"/>
              <a:cs typeface="Andika" panose="02000000000000000000" pitchFamily="2" charset="0"/>
              <a:sym typeface="Rubik"/>
            </a:endParaRPr>
          </a:p>
          <a:p>
            <a:pPr marL="0" marR="0" lvl="0" indent="0" algn="l" rtl="0">
              <a:lnSpc>
                <a:spcPct val="115000"/>
              </a:lnSpc>
              <a:spcBef>
                <a:spcPts val="1000"/>
              </a:spcBef>
              <a:spcAft>
                <a:spcPts val="0"/>
              </a:spcAft>
              <a:buNone/>
            </a:pPr>
            <a:r>
              <a:rPr lang="en" sz="2000" dirty="0">
                <a:latin typeface="Andika" panose="02000000000000000000" pitchFamily="2" charset="0"/>
                <a:ea typeface="Andika" panose="02000000000000000000" pitchFamily="2" charset="0"/>
                <a:cs typeface="Andika" panose="02000000000000000000" pitchFamily="2" charset="0"/>
                <a:sym typeface="Rubik"/>
              </a:rPr>
              <a:t>Directions:</a:t>
            </a:r>
            <a:endParaRPr sz="2000" dirty="0">
              <a:latin typeface="Andika" panose="02000000000000000000" pitchFamily="2" charset="0"/>
              <a:ea typeface="Andika" panose="02000000000000000000" pitchFamily="2" charset="0"/>
              <a:cs typeface="Andika" panose="02000000000000000000" pitchFamily="2" charset="0"/>
              <a:sym typeface="Rubik"/>
            </a:endParaRPr>
          </a:p>
          <a:p>
            <a:pPr marL="342900" marR="0" lvl="0" indent="-358140" algn="l" rtl="0">
              <a:lnSpc>
                <a:spcPct val="115000"/>
              </a:lnSpc>
              <a:spcBef>
                <a:spcPts val="1000"/>
              </a:spcBef>
              <a:spcAft>
                <a:spcPts val="0"/>
              </a:spcAft>
              <a:buSzPts val="2000"/>
              <a:buFont typeface="Lato"/>
              <a:buAutoNum type="arabicPeriod"/>
            </a:pPr>
            <a:r>
              <a:rPr lang="en" sz="2000" dirty="0">
                <a:latin typeface="Andika" panose="02000000000000000000" pitchFamily="2" charset="0"/>
                <a:ea typeface="Andika" panose="02000000000000000000" pitchFamily="2" charset="0"/>
                <a:cs typeface="Andika" panose="02000000000000000000" pitchFamily="2" charset="0"/>
                <a:sym typeface="Lato"/>
              </a:rPr>
              <a:t>Think quietly about the questions.</a:t>
            </a:r>
            <a:endParaRPr sz="2000" dirty="0">
              <a:latin typeface="Andika" panose="02000000000000000000" pitchFamily="2" charset="0"/>
              <a:ea typeface="Andika" panose="02000000000000000000" pitchFamily="2" charset="0"/>
              <a:cs typeface="Andika" panose="02000000000000000000" pitchFamily="2" charset="0"/>
              <a:sym typeface="Lato"/>
            </a:endParaRPr>
          </a:p>
          <a:p>
            <a:pPr marL="342900" marR="0" lvl="0" indent="-358140" algn="l" rtl="0">
              <a:lnSpc>
                <a:spcPct val="115000"/>
              </a:lnSpc>
              <a:spcBef>
                <a:spcPts val="1000"/>
              </a:spcBef>
              <a:spcAft>
                <a:spcPts val="1000"/>
              </a:spcAft>
              <a:buSzPts val="2000"/>
              <a:buFont typeface="Lato"/>
              <a:buAutoNum type="arabicPeriod"/>
            </a:pPr>
            <a:r>
              <a:rPr lang="en" sz="2000" dirty="0">
                <a:latin typeface="Andika" panose="02000000000000000000" pitchFamily="2" charset="0"/>
                <a:ea typeface="Andika" panose="02000000000000000000" pitchFamily="2" charset="0"/>
                <a:cs typeface="Andika" panose="02000000000000000000" pitchFamily="2" charset="0"/>
                <a:sym typeface="Lato"/>
              </a:rPr>
              <a:t>Share your response with a partner.</a:t>
            </a:r>
            <a:endParaRPr sz="2000" i="0" u="none" strike="noStrike" cap="none" dirty="0">
              <a:latin typeface="Andika" panose="02000000000000000000" pitchFamily="2" charset="0"/>
              <a:ea typeface="Andika" panose="02000000000000000000" pitchFamily="2" charset="0"/>
              <a:cs typeface="Andika" panose="02000000000000000000" pitchFamily="2" charset="0"/>
              <a:sym typeface="Lato"/>
            </a:endParaRPr>
          </a:p>
        </p:txBody>
      </p:sp>
      <p:sp>
        <p:nvSpPr>
          <p:cNvPr id="116" name="Google Shape;116;p18"/>
          <p:cNvSpPr txBox="1"/>
          <p:nvPr/>
        </p:nvSpPr>
        <p:spPr>
          <a:xfrm>
            <a:off x="569575"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Rubik"/>
                <a:ea typeface="Rubik"/>
                <a:cs typeface="Rubik"/>
                <a:sym typeface="Rubik"/>
              </a:rPr>
              <a:t>THINK-PAIR-SHARE</a:t>
            </a:r>
            <a:endParaRPr sz="1200">
              <a:latin typeface="Rubik"/>
              <a:ea typeface="Rubik"/>
              <a:cs typeface="Rubik"/>
              <a:sym typeface="Rubik"/>
            </a:endParaRPr>
          </a:p>
        </p:txBody>
      </p:sp>
      <p:pic>
        <p:nvPicPr>
          <p:cNvPr id="117" name="Google Shape;117;p18"/>
          <p:cNvPicPr preferRelativeResize="0"/>
          <p:nvPr/>
        </p:nvPicPr>
        <p:blipFill>
          <a:blip r:embed="rId4">
            <a:alphaModFix/>
          </a:blip>
          <a:stretch>
            <a:fillRect/>
          </a:stretch>
        </p:blipFill>
        <p:spPr>
          <a:xfrm>
            <a:off x="6713376" y="519849"/>
            <a:ext cx="1996824" cy="29943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p:nvPr/>
        </p:nvSpPr>
        <p:spPr>
          <a:xfrm>
            <a:off x="6743538" y="3718175"/>
            <a:ext cx="1936500" cy="621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000">
                <a:solidFill>
                  <a:srgbClr val="F1C232"/>
                </a:solidFill>
                <a:latin typeface="Rubik"/>
                <a:ea typeface="Rubik"/>
                <a:cs typeface="Rubik"/>
                <a:sym typeface="Rubik"/>
              </a:rPr>
              <a:t>CAUTION!</a:t>
            </a:r>
            <a:endParaRPr sz="3000">
              <a:solidFill>
                <a:srgbClr val="F1C232"/>
              </a:solidFill>
              <a:latin typeface="Rubik"/>
              <a:ea typeface="Rubik"/>
              <a:cs typeface="Rubik"/>
              <a:sym typeface="Rubik"/>
            </a:endParaRPr>
          </a:p>
        </p:txBody>
      </p:sp>
      <p:sp>
        <p:nvSpPr>
          <p:cNvPr id="123" name="Google Shape;123;p19"/>
          <p:cNvSpPr txBo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ubik"/>
                <a:ea typeface="Rubik"/>
                <a:cs typeface="Rubik"/>
                <a:sym typeface="Rubik"/>
              </a:rPr>
              <a:t>CLASS DISCUSSION</a:t>
            </a:r>
            <a:endParaRPr sz="1200">
              <a:latin typeface="Rubik"/>
              <a:ea typeface="Rubik"/>
              <a:cs typeface="Rubik"/>
              <a:sym typeface="Rubik"/>
            </a:endParaRPr>
          </a:p>
        </p:txBody>
      </p:sp>
      <p:pic>
        <p:nvPicPr>
          <p:cNvPr id="124" name="Google Shape;124;p19"/>
          <p:cNvPicPr preferRelativeResize="0"/>
          <p:nvPr/>
        </p:nvPicPr>
        <p:blipFill>
          <a:blip r:embed="rId3">
            <a:alphaModFix/>
          </a:blip>
          <a:stretch>
            <a:fillRect/>
          </a:stretch>
        </p:blipFill>
        <p:spPr>
          <a:xfrm>
            <a:off x="188771" y="163600"/>
            <a:ext cx="388784" cy="388800"/>
          </a:xfrm>
          <a:prstGeom prst="rect">
            <a:avLst/>
          </a:prstGeom>
          <a:noFill/>
          <a:ln>
            <a:noFill/>
          </a:ln>
        </p:spPr>
      </p:pic>
      <p:sp>
        <p:nvSpPr>
          <p:cNvPr id="125" name="Google Shape;125;p19"/>
          <p:cNvSpPr txBox="1"/>
          <p:nvPr/>
        </p:nvSpPr>
        <p:spPr>
          <a:xfrm>
            <a:off x="322924" y="1538325"/>
            <a:ext cx="6390451" cy="1931100"/>
          </a:xfrm>
          <a:prstGeom prst="rect">
            <a:avLst/>
          </a:prstGeom>
          <a:noFill/>
          <a:ln>
            <a:noFill/>
          </a:ln>
        </p:spPr>
        <p:txBody>
          <a:bodyPr spcFirstLastPara="1" wrap="square" lIns="91425" tIns="91425" rIns="91425" bIns="91425" anchor="t" anchorCtr="0">
            <a:noAutofit/>
          </a:bodyPr>
          <a:lstStyle/>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A site you're not sure is "just right" for you.</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The words are hard for you to read.</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One that asks for information such as who </a:t>
            </a:r>
            <a:b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b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you are, where you live, or your phone number.</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A site that has you fill out a form.</a:t>
            </a:r>
            <a:endParaRPr sz="2000" dirty="0">
              <a:latin typeface="Andika" panose="02000000000000000000" pitchFamily="2" charset="0"/>
              <a:ea typeface="Andika" panose="02000000000000000000" pitchFamily="2" charset="0"/>
              <a:cs typeface="Andika" panose="02000000000000000000" pitchFamily="2" charset="0"/>
              <a:sym typeface="Lato"/>
            </a:endParaRPr>
          </a:p>
        </p:txBody>
      </p:sp>
      <p:sp>
        <p:nvSpPr>
          <p:cNvPr id="126" name="Google Shape;126;p19"/>
          <p:cNvSpPr txBox="1"/>
          <p:nvPr/>
        </p:nvSpPr>
        <p:spPr>
          <a:xfrm>
            <a:off x="322925" y="838975"/>
            <a:ext cx="7032600" cy="621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dirty="0">
                <a:solidFill>
                  <a:srgbClr val="F1C232"/>
                </a:solidFill>
                <a:latin typeface="Andika" panose="02000000000000000000" pitchFamily="2" charset="0"/>
                <a:ea typeface="Andika" panose="02000000000000000000" pitchFamily="2" charset="0"/>
                <a:cs typeface="Andika" panose="02000000000000000000" pitchFamily="2" charset="0"/>
                <a:sym typeface="Rubik"/>
              </a:rPr>
              <a:t>What is a YELLOW website or app?</a:t>
            </a:r>
            <a:endParaRPr sz="3000" dirty="0">
              <a:solidFill>
                <a:srgbClr val="44AA00"/>
              </a:solidFill>
              <a:latin typeface="Andika" panose="02000000000000000000" pitchFamily="2" charset="0"/>
              <a:ea typeface="Andika" panose="02000000000000000000" pitchFamily="2" charset="0"/>
              <a:cs typeface="Andika" panose="02000000000000000000" pitchFamily="2" charset="0"/>
              <a:sym typeface="Rubik"/>
            </a:endParaRPr>
          </a:p>
        </p:txBody>
      </p:sp>
      <p:sp>
        <p:nvSpPr>
          <p:cNvPr id="127" name="Google Shape;127;p19"/>
          <p:cNvSpPr/>
          <p:nvPr/>
        </p:nvSpPr>
        <p:spPr>
          <a:xfrm>
            <a:off x="0" y="3718175"/>
            <a:ext cx="3066000" cy="947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txBox="1"/>
          <p:nvPr/>
        </p:nvSpPr>
        <p:spPr>
          <a:xfrm>
            <a:off x="445350" y="3836775"/>
            <a:ext cx="2152200" cy="25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ubik"/>
                <a:ea typeface="Rubik"/>
                <a:cs typeface="Rubik"/>
                <a:sym typeface="Rubik"/>
              </a:rPr>
              <a:t>KEY VOCABULARY</a:t>
            </a:r>
            <a:endParaRPr sz="1000">
              <a:latin typeface="Rubik"/>
              <a:ea typeface="Rubik"/>
              <a:cs typeface="Rubik"/>
              <a:sym typeface="Rubik"/>
            </a:endParaRPr>
          </a:p>
        </p:txBody>
      </p:sp>
      <p:pic>
        <p:nvPicPr>
          <p:cNvPr id="129" name="Google Shape;129;p19"/>
          <p:cNvPicPr preferRelativeResize="0"/>
          <p:nvPr/>
        </p:nvPicPr>
        <p:blipFill rotWithShape="1">
          <a:blip r:embed="rId4">
            <a:alphaModFix/>
          </a:blip>
          <a:srcRect l="446" r="436"/>
          <a:stretch/>
        </p:blipFill>
        <p:spPr>
          <a:xfrm>
            <a:off x="188771" y="3836825"/>
            <a:ext cx="231300" cy="254200"/>
          </a:xfrm>
          <a:prstGeom prst="rect">
            <a:avLst/>
          </a:prstGeom>
          <a:noFill/>
          <a:ln>
            <a:noFill/>
          </a:ln>
        </p:spPr>
      </p:pic>
      <p:sp>
        <p:nvSpPr>
          <p:cNvPr id="130" name="Google Shape;130;p19"/>
          <p:cNvSpPr txBox="1"/>
          <p:nvPr/>
        </p:nvSpPr>
        <p:spPr>
          <a:xfrm>
            <a:off x="188773" y="4091025"/>
            <a:ext cx="2594700" cy="3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857D"/>
                </a:solidFill>
                <a:latin typeface="Indie Flower"/>
                <a:ea typeface="Indie Flower"/>
                <a:cs typeface="Indie Flower"/>
                <a:sym typeface="Indie Flower"/>
              </a:rPr>
              <a:t>Caution</a:t>
            </a:r>
            <a:r>
              <a:rPr lang="en" sz="2000" b="1">
                <a:solidFill>
                  <a:schemeClr val="dk1"/>
                </a:solidFill>
                <a:latin typeface="Indie Flower"/>
                <a:ea typeface="Indie Flower"/>
                <a:cs typeface="Indie Flower"/>
                <a:sym typeface="Indie Flower"/>
              </a:rPr>
              <a:t>: being careful</a:t>
            </a:r>
            <a:endParaRPr sz="2000" b="1">
              <a:solidFill>
                <a:srgbClr val="00857D"/>
              </a:solidFill>
              <a:latin typeface="Indie Flower"/>
              <a:ea typeface="Indie Flower"/>
              <a:cs typeface="Indie Flower"/>
              <a:sym typeface="Indie Flower"/>
            </a:endParaRPr>
          </a:p>
        </p:txBody>
      </p:sp>
      <p:pic>
        <p:nvPicPr>
          <p:cNvPr id="131" name="Google Shape;131;p19"/>
          <p:cNvPicPr preferRelativeResize="0"/>
          <p:nvPr/>
        </p:nvPicPr>
        <p:blipFill rotWithShape="1">
          <a:blip r:embed="rId5">
            <a:alphaModFix/>
          </a:blip>
          <a:srcRect l="-844" t="9408" r="39207" b="-7207"/>
          <a:stretch/>
        </p:blipFill>
        <p:spPr>
          <a:xfrm flipH="1">
            <a:off x="3066000" y="3773788"/>
            <a:ext cx="508200" cy="836477"/>
          </a:xfrm>
          <a:prstGeom prst="rect">
            <a:avLst/>
          </a:prstGeom>
          <a:noFill/>
          <a:ln>
            <a:noFill/>
          </a:ln>
        </p:spPr>
      </p:pic>
      <p:pic>
        <p:nvPicPr>
          <p:cNvPr id="132" name="Google Shape;132;p19"/>
          <p:cNvPicPr preferRelativeResize="0"/>
          <p:nvPr/>
        </p:nvPicPr>
        <p:blipFill rotWithShape="1">
          <a:blip r:embed="rId6">
            <a:alphaModFix/>
          </a:blip>
          <a:srcRect t="19" b="9"/>
          <a:stretch/>
        </p:blipFill>
        <p:spPr>
          <a:xfrm>
            <a:off x="6713376" y="519849"/>
            <a:ext cx="1996824" cy="29943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p:nvPr/>
        </p:nvSpPr>
        <p:spPr>
          <a:xfrm>
            <a:off x="7036788" y="3713200"/>
            <a:ext cx="1350000" cy="621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000">
                <a:solidFill>
                  <a:srgbClr val="CC0000"/>
                </a:solidFill>
                <a:latin typeface="Rubik"/>
                <a:ea typeface="Rubik"/>
                <a:cs typeface="Rubik"/>
                <a:sym typeface="Rubik"/>
              </a:rPr>
              <a:t>STOP!</a:t>
            </a:r>
            <a:endParaRPr sz="3000">
              <a:solidFill>
                <a:srgbClr val="CC0000"/>
              </a:solidFill>
              <a:latin typeface="Rubik"/>
              <a:ea typeface="Rubik"/>
              <a:cs typeface="Rubik"/>
              <a:sym typeface="Rubik"/>
            </a:endParaRPr>
          </a:p>
        </p:txBody>
      </p:sp>
      <p:sp>
        <p:nvSpPr>
          <p:cNvPr id="138" name="Google Shape;138;p20"/>
          <p:cNvSpPr txBo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ubik"/>
                <a:ea typeface="Rubik"/>
                <a:cs typeface="Rubik"/>
                <a:sym typeface="Rubik"/>
              </a:rPr>
              <a:t>CLASS DISCUSSION</a:t>
            </a:r>
            <a:endParaRPr sz="1200">
              <a:latin typeface="Rubik"/>
              <a:ea typeface="Rubik"/>
              <a:cs typeface="Rubik"/>
              <a:sym typeface="Rubik"/>
            </a:endParaRPr>
          </a:p>
        </p:txBody>
      </p:sp>
      <p:pic>
        <p:nvPicPr>
          <p:cNvPr id="139" name="Google Shape;139;p20"/>
          <p:cNvPicPr preferRelativeResize="0"/>
          <p:nvPr/>
        </p:nvPicPr>
        <p:blipFill>
          <a:blip r:embed="rId3">
            <a:alphaModFix/>
          </a:blip>
          <a:stretch>
            <a:fillRect/>
          </a:stretch>
        </p:blipFill>
        <p:spPr>
          <a:xfrm>
            <a:off x="188771" y="163600"/>
            <a:ext cx="388784" cy="388800"/>
          </a:xfrm>
          <a:prstGeom prst="rect">
            <a:avLst/>
          </a:prstGeom>
          <a:noFill/>
          <a:ln>
            <a:noFill/>
          </a:ln>
        </p:spPr>
      </p:pic>
      <p:sp>
        <p:nvSpPr>
          <p:cNvPr id="140" name="Google Shape;140;p20"/>
          <p:cNvSpPr txBox="1"/>
          <p:nvPr/>
        </p:nvSpPr>
        <p:spPr>
          <a:xfrm>
            <a:off x="322924" y="1538325"/>
            <a:ext cx="6390451" cy="3105300"/>
          </a:xfrm>
          <a:prstGeom prst="rect">
            <a:avLst/>
          </a:prstGeom>
          <a:noFill/>
          <a:ln>
            <a:noFill/>
          </a:ln>
        </p:spPr>
        <p:txBody>
          <a:bodyPr spcFirstLastPara="1" wrap="square" lIns="91425" tIns="91425" rIns="91425" bIns="91425" anchor="t" anchorCtr="0">
            <a:noAutofit/>
          </a:bodyPr>
          <a:lstStyle/>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Has everything that a yellow site has.</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A site that is clearly not "just right" for you.</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A place you have gone by accident.</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Filled with pictures, words, and videos that are for older kids or adults.</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a:p>
            <a:pPr marL="457200" lvl="0" indent="-355600" algn="l" rtl="0">
              <a:lnSpc>
                <a:spcPct val="130000"/>
              </a:lnSpc>
              <a:spcBef>
                <a:spcPts val="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A place where you are allowed to chat with people you don't know.</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p:txBody>
      </p:sp>
      <p:sp>
        <p:nvSpPr>
          <p:cNvPr id="141" name="Google Shape;141;p20"/>
          <p:cNvSpPr txBox="1"/>
          <p:nvPr/>
        </p:nvSpPr>
        <p:spPr>
          <a:xfrm>
            <a:off x="322925" y="838975"/>
            <a:ext cx="5641500" cy="621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dirty="0">
                <a:solidFill>
                  <a:srgbClr val="CC0000"/>
                </a:solidFill>
                <a:latin typeface="Andika" panose="02000000000000000000" pitchFamily="2" charset="0"/>
                <a:ea typeface="Andika" panose="02000000000000000000" pitchFamily="2" charset="0"/>
                <a:cs typeface="Andika" panose="02000000000000000000" pitchFamily="2" charset="0"/>
                <a:sym typeface="Rubik"/>
              </a:rPr>
              <a:t>What is a RED website or app?</a:t>
            </a:r>
            <a:endParaRPr sz="3000" dirty="0">
              <a:solidFill>
                <a:srgbClr val="F1C232"/>
              </a:solidFill>
              <a:latin typeface="Andika" panose="02000000000000000000" pitchFamily="2" charset="0"/>
              <a:ea typeface="Andika" panose="02000000000000000000" pitchFamily="2" charset="0"/>
              <a:cs typeface="Andika" panose="02000000000000000000" pitchFamily="2" charset="0"/>
              <a:sym typeface="Rubik"/>
            </a:endParaRPr>
          </a:p>
        </p:txBody>
      </p:sp>
      <p:pic>
        <p:nvPicPr>
          <p:cNvPr id="142" name="Google Shape;142;p20"/>
          <p:cNvPicPr preferRelativeResize="0"/>
          <p:nvPr/>
        </p:nvPicPr>
        <p:blipFill rotWithShape="1">
          <a:blip r:embed="rId4">
            <a:alphaModFix/>
          </a:blip>
          <a:srcRect/>
          <a:stretch/>
        </p:blipFill>
        <p:spPr>
          <a:xfrm>
            <a:off x="6713376" y="519849"/>
            <a:ext cx="1996824" cy="29943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p:nvPr/>
        </p:nvSpPr>
        <p:spPr>
          <a:xfrm>
            <a:off x="288775" y="901200"/>
            <a:ext cx="6168000" cy="3341100"/>
          </a:xfrm>
          <a:prstGeom prst="rect">
            <a:avLst/>
          </a:prstGeom>
          <a:noFill/>
          <a:ln>
            <a:noFill/>
          </a:ln>
        </p:spPr>
        <p:txBody>
          <a:bodyPr spcFirstLastPara="1" wrap="square" lIns="274300" tIns="182875" rIns="182875" bIns="182875" anchor="t" anchorCtr="0">
            <a:noAutofit/>
          </a:bodyPr>
          <a:lstStyle/>
          <a:p>
            <a:pPr marL="0" marR="0" lvl="0" indent="0" algn="l" rtl="0">
              <a:lnSpc>
                <a:spcPct val="115000"/>
              </a:lnSpc>
              <a:spcBef>
                <a:spcPts val="0"/>
              </a:spcBef>
              <a:spcAft>
                <a:spcPts val="0"/>
              </a:spcAft>
              <a:buNone/>
            </a:pPr>
            <a:r>
              <a:rPr lang="en" sz="2400" dirty="0">
                <a:solidFill>
                  <a:srgbClr val="CC0000"/>
                </a:solidFill>
                <a:latin typeface="Andika" panose="02000000000000000000" pitchFamily="2" charset="0"/>
                <a:ea typeface="Andika" panose="02000000000000000000" pitchFamily="2" charset="0"/>
                <a:cs typeface="Andika" panose="02000000000000000000" pitchFamily="2" charset="0"/>
                <a:sym typeface="Rubik"/>
              </a:rPr>
              <a:t>Have you ever been to a "red" website </a:t>
            </a:r>
            <a:br>
              <a:rPr lang="en" sz="2400" dirty="0">
                <a:solidFill>
                  <a:srgbClr val="CC0000"/>
                </a:solidFill>
                <a:latin typeface="Andika" panose="02000000000000000000" pitchFamily="2" charset="0"/>
                <a:ea typeface="Andika" panose="02000000000000000000" pitchFamily="2" charset="0"/>
                <a:cs typeface="Andika" panose="02000000000000000000" pitchFamily="2" charset="0"/>
                <a:sym typeface="Rubik"/>
              </a:rPr>
            </a:br>
            <a:r>
              <a:rPr lang="en" sz="2400" dirty="0">
                <a:solidFill>
                  <a:srgbClr val="CC0000"/>
                </a:solidFill>
                <a:latin typeface="Andika" panose="02000000000000000000" pitchFamily="2" charset="0"/>
                <a:ea typeface="Andika" panose="02000000000000000000" pitchFamily="2" charset="0"/>
                <a:cs typeface="Andika" panose="02000000000000000000" pitchFamily="2" charset="0"/>
                <a:sym typeface="Rubik"/>
              </a:rPr>
              <a:t>or app? How did you know it was not right for you?</a:t>
            </a:r>
            <a:br>
              <a:rPr lang="en" sz="2000" dirty="0">
                <a:latin typeface="Andika" panose="02000000000000000000" pitchFamily="2" charset="0"/>
                <a:ea typeface="Andika" panose="02000000000000000000" pitchFamily="2" charset="0"/>
                <a:cs typeface="Andika" panose="02000000000000000000" pitchFamily="2" charset="0"/>
                <a:sym typeface="Rubik"/>
              </a:rPr>
            </a:br>
            <a:endParaRPr sz="1000" dirty="0">
              <a:latin typeface="Andika" panose="02000000000000000000" pitchFamily="2" charset="0"/>
              <a:ea typeface="Andika" panose="02000000000000000000" pitchFamily="2" charset="0"/>
              <a:cs typeface="Andika" panose="02000000000000000000" pitchFamily="2" charset="0"/>
              <a:sym typeface="Rubik"/>
            </a:endParaRPr>
          </a:p>
          <a:p>
            <a:pPr marL="0" marR="0" lvl="0" indent="0" algn="l" rtl="0">
              <a:lnSpc>
                <a:spcPct val="115000"/>
              </a:lnSpc>
              <a:spcBef>
                <a:spcPts val="1000"/>
              </a:spcBef>
              <a:spcAft>
                <a:spcPts val="0"/>
              </a:spcAft>
              <a:buNone/>
            </a:pPr>
            <a:r>
              <a:rPr lang="en" sz="2000" dirty="0">
                <a:latin typeface="Andika" panose="02000000000000000000" pitchFamily="2" charset="0"/>
                <a:ea typeface="Andika" panose="02000000000000000000" pitchFamily="2" charset="0"/>
                <a:cs typeface="Andika" panose="02000000000000000000" pitchFamily="2" charset="0"/>
                <a:sym typeface="Rubik"/>
              </a:rPr>
              <a:t>Directions:</a:t>
            </a:r>
            <a:endParaRPr sz="2000" dirty="0">
              <a:latin typeface="Andika" panose="02000000000000000000" pitchFamily="2" charset="0"/>
              <a:ea typeface="Andika" panose="02000000000000000000" pitchFamily="2" charset="0"/>
              <a:cs typeface="Andika" panose="02000000000000000000" pitchFamily="2" charset="0"/>
              <a:sym typeface="Rubik"/>
            </a:endParaRPr>
          </a:p>
          <a:p>
            <a:pPr marL="342900" lvl="0" indent="-358140" algn="l" rtl="0">
              <a:lnSpc>
                <a:spcPct val="115000"/>
              </a:lnSpc>
              <a:spcBef>
                <a:spcPts val="1000"/>
              </a:spcBef>
              <a:spcAft>
                <a:spcPts val="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Think quietly about the questions.</a:t>
            </a:r>
            <a:endParaRPr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endParaRPr>
          </a:p>
          <a:p>
            <a:pPr marL="342900" lvl="0" indent="-358140" algn="l" rtl="0">
              <a:lnSpc>
                <a:spcPct val="115000"/>
              </a:lnSpc>
              <a:spcBef>
                <a:spcPts val="1000"/>
              </a:spcBef>
              <a:spcAft>
                <a:spcPts val="1000"/>
              </a:spcAft>
              <a:buClr>
                <a:schemeClr val="dk1"/>
              </a:buClr>
              <a:buSzPts val="2000"/>
              <a:buFont typeface="Lato"/>
              <a:buAutoNum type="arabicPeriod"/>
            </a:pPr>
            <a:r>
              <a:rPr lang="en" sz="2000" dirty="0">
                <a:solidFill>
                  <a:schemeClr val="dk1"/>
                </a:solidFill>
                <a:latin typeface="Andika" panose="02000000000000000000" pitchFamily="2" charset="0"/>
                <a:ea typeface="Andika" panose="02000000000000000000" pitchFamily="2" charset="0"/>
                <a:cs typeface="Andika" panose="02000000000000000000" pitchFamily="2" charset="0"/>
                <a:sym typeface="Lato"/>
              </a:rPr>
              <a:t>Share your response with a partner.</a:t>
            </a:r>
            <a:endParaRPr sz="2000" dirty="0">
              <a:latin typeface="Andika" panose="02000000000000000000" pitchFamily="2" charset="0"/>
              <a:ea typeface="Andika" panose="02000000000000000000" pitchFamily="2" charset="0"/>
              <a:cs typeface="Andika" panose="02000000000000000000" pitchFamily="2" charset="0"/>
              <a:sym typeface="Lato"/>
            </a:endParaRPr>
          </a:p>
        </p:txBody>
      </p:sp>
      <p:pic>
        <p:nvPicPr>
          <p:cNvPr id="148" name="Google Shape;148;p21"/>
          <p:cNvPicPr preferRelativeResize="0"/>
          <p:nvPr/>
        </p:nvPicPr>
        <p:blipFill>
          <a:blip r:embed="rId3">
            <a:alphaModFix/>
          </a:blip>
          <a:stretch>
            <a:fillRect/>
          </a:stretch>
        </p:blipFill>
        <p:spPr>
          <a:xfrm>
            <a:off x="150950" y="172258"/>
            <a:ext cx="390300" cy="390269"/>
          </a:xfrm>
          <a:prstGeom prst="rect">
            <a:avLst/>
          </a:prstGeom>
          <a:noFill/>
          <a:ln>
            <a:noFill/>
          </a:ln>
        </p:spPr>
      </p:pic>
      <p:sp>
        <p:nvSpPr>
          <p:cNvPr id="149" name="Google Shape;149;p21"/>
          <p:cNvSpPr txBox="1"/>
          <p:nvPr/>
        </p:nvSpPr>
        <p:spPr>
          <a:xfrm>
            <a:off x="569575" y="190700"/>
            <a:ext cx="1779000" cy="35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Rubik"/>
                <a:ea typeface="Rubik"/>
                <a:cs typeface="Rubik"/>
                <a:sym typeface="Rubik"/>
              </a:rPr>
              <a:t>THINK-PAIR-SHARE</a:t>
            </a:r>
            <a:endParaRPr sz="1200">
              <a:latin typeface="Rubik"/>
              <a:ea typeface="Rubik"/>
              <a:cs typeface="Rubik"/>
              <a:sym typeface="Rubik"/>
            </a:endParaRPr>
          </a:p>
        </p:txBody>
      </p:sp>
      <p:pic>
        <p:nvPicPr>
          <p:cNvPr id="150" name="Google Shape;150;p21"/>
          <p:cNvPicPr preferRelativeResize="0"/>
          <p:nvPr/>
        </p:nvPicPr>
        <p:blipFill rotWithShape="1">
          <a:blip r:embed="rId4">
            <a:alphaModFix/>
          </a:blip>
          <a:srcRect/>
          <a:stretch/>
        </p:blipFill>
        <p:spPr>
          <a:xfrm>
            <a:off x="6713376" y="519849"/>
            <a:ext cx="1996824" cy="2994324"/>
          </a:xfrm>
          <a:prstGeom prst="rect">
            <a:avLst/>
          </a:prstGeom>
          <a:noFill/>
          <a:ln>
            <a:noFill/>
          </a:ln>
        </p:spPr>
      </p:pic>
    </p:spTree>
  </p:cSld>
  <p:clrMapOvr>
    <a:masterClrMapping/>
  </p:clrMapOvr>
</p:sld>
</file>

<file path=ppt/theme/theme1.xml><?xml version="1.0" encoding="utf-8"?>
<a:theme xmlns:a="http://schemas.openxmlformats.org/drawingml/2006/main" name="DigCit 2.0">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Cit 2.0">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1933</Words>
  <Application>Microsoft Office PowerPoint</Application>
  <PresentationFormat>On-screen Show (16:9)</PresentationFormat>
  <Paragraphs>171</Paragraphs>
  <Slides>13</Slides>
  <Notes>13</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Rubik</vt:lpstr>
      <vt:lpstr>Indie Flower</vt:lpstr>
      <vt:lpstr>Andika</vt:lpstr>
      <vt:lpstr>Londrina Solid</vt:lpstr>
      <vt:lpstr>Rubik Medium</vt:lpstr>
      <vt:lpstr>Lato</vt:lpstr>
      <vt:lpstr>Londrina Solid Light</vt:lpstr>
      <vt:lpstr>DigCit 2.0</vt:lpstr>
      <vt:lpstr>DigCit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Duncan Borg</cp:lastModifiedBy>
  <cp:revision>1</cp:revision>
  <dcterms:modified xsi:type="dcterms:W3CDTF">2021-05-31T19:41:28Z</dcterms:modified>
</cp:coreProperties>
</file>