
<file path=[Content_Types].xml><?xml version="1.0" encoding="utf-8"?>
<Types xmlns="http://schemas.openxmlformats.org/package/2006/content-types">
  <Default Extension="avi" ContentType="video/x-msvideo"/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4" r:id="rId1"/>
  </p:sldMasterIdLst>
  <p:notesMasterIdLst>
    <p:notesMasterId r:id="rId9"/>
  </p:notesMasterIdLst>
  <p:sldIdLst>
    <p:sldId id="256" r:id="rId2"/>
    <p:sldId id="291" r:id="rId3"/>
    <p:sldId id="285" r:id="rId4"/>
    <p:sldId id="257" r:id="rId5"/>
    <p:sldId id="293" r:id="rId6"/>
    <p:sldId id="294" r:id="rId7"/>
    <p:sldId id="286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717407-A994-4E79-B197-28DA1EF0067E}" v="69" dt="2024-04-21T13:13:04.3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ncan Borg" userId="94444bb0394aee61" providerId="LiveId" clId="{E7717407-A994-4E79-B197-28DA1EF0067E}"/>
    <pc:docChg chg="custSel addSld modSld">
      <pc:chgData name="Duncan Borg" userId="94444bb0394aee61" providerId="LiveId" clId="{E7717407-A994-4E79-B197-28DA1EF0067E}" dt="2024-04-21T13:14:25.799" v="78" actId="14100"/>
      <pc:docMkLst>
        <pc:docMk/>
      </pc:docMkLst>
      <pc:sldChg chg="addSp delSp modSp mod modAnim">
        <pc:chgData name="Duncan Borg" userId="94444bb0394aee61" providerId="LiveId" clId="{E7717407-A994-4E79-B197-28DA1EF0067E}" dt="2024-04-21T13:14:25.799" v="78" actId="14100"/>
        <pc:sldMkLst>
          <pc:docMk/>
          <pc:sldMk cId="3274416034" sldId="284"/>
        </pc:sldMkLst>
        <pc:spChg chg="mod">
          <ac:chgData name="Duncan Borg" userId="94444bb0394aee61" providerId="LiveId" clId="{E7717407-A994-4E79-B197-28DA1EF0067E}" dt="2024-04-21T13:13:04.357" v="72" actId="20577"/>
          <ac:spMkLst>
            <pc:docMk/>
            <pc:sldMk cId="3274416034" sldId="284"/>
            <ac:spMk id="3" creationId="{00000000-0000-0000-0000-000000000000}"/>
          </ac:spMkLst>
        </pc:spChg>
        <pc:picChg chg="del mod">
          <ac:chgData name="Duncan Borg" userId="94444bb0394aee61" providerId="LiveId" clId="{E7717407-A994-4E79-B197-28DA1EF0067E}" dt="2024-04-21T13:13:07.294" v="73" actId="478"/>
          <ac:picMkLst>
            <pc:docMk/>
            <pc:sldMk cId="3274416034" sldId="284"/>
            <ac:picMk id="4" creationId="{E16F3A51-6524-4FFA-88CD-ACA0FB18E4BD}"/>
          </ac:picMkLst>
        </pc:picChg>
        <pc:picChg chg="add mod">
          <ac:chgData name="Duncan Borg" userId="94444bb0394aee61" providerId="LiveId" clId="{E7717407-A994-4E79-B197-28DA1EF0067E}" dt="2024-04-21T13:14:25.799" v="78" actId="14100"/>
          <ac:picMkLst>
            <pc:docMk/>
            <pc:sldMk cId="3274416034" sldId="284"/>
            <ac:picMk id="7" creationId="{5617DC0C-ADC7-1B8B-CB80-C94DD9ACEABB}"/>
          </ac:picMkLst>
        </pc:picChg>
      </pc:sldChg>
      <pc:sldChg chg="add">
        <pc:chgData name="Duncan Borg" userId="94444bb0394aee61" providerId="LiveId" clId="{E7717407-A994-4E79-B197-28DA1EF0067E}" dt="2024-04-21T13:12:10.024" v="38" actId="2890"/>
        <pc:sldMkLst>
          <pc:docMk/>
          <pc:sldMk cId="1371016329" sldId="286"/>
        </pc:sldMkLst>
      </pc:sldChg>
    </pc:docChg>
  </pc:docChgLst>
  <pc:docChgLst>
    <pc:chgData name="Duncan Borg" userId="c913ba52b82f48e3" providerId="LiveId" clId="{3A6FC89A-1EB1-41F2-9A4B-8399D38D2C21}"/>
    <pc:docChg chg="custSel modSld">
      <pc:chgData name="Duncan Borg" userId="c913ba52b82f48e3" providerId="LiveId" clId="{3A6FC89A-1EB1-41F2-9A4B-8399D38D2C21}" dt="2021-05-11T19:05:00.628" v="2" actId="20577"/>
      <pc:docMkLst>
        <pc:docMk/>
      </pc:docMkLst>
      <pc:sldChg chg="modSp mod">
        <pc:chgData name="Duncan Borg" userId="c913ba52b82f48e3" providerId="LiveId" clId="{3A6FC89A-1EB1-41F2-9A4B-8399D38D2C21}" dt="2021-05-11T19:05:00.628" v="2" actId="20577"/>
        <pc:sldMkLst>
          <pc:docMk/>
          <pc:sldMk cId="2915073765" sldId="256"/>
        </pc:sldMkLst>
        <pc:spChg chg="mod">
          <ac:chgData name="Duncan Borg" userId="c913ba52b82f48e3" providerId="LiveId" clId="{3A6FC89A-1EB1-41F2-9A4B-8399D38D2C21}" dt="2021-05-11T19:05:00.628" v="2" actId="20577"/>
          <ac:spMkLst>
            <pc:docMk/>
            <pc:sldMk cId="2915073765" sldId="256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AB8D4-189F-4164-8BD2-A53C1632F028}" type="datetimeFigureOut">
              <a:rPr lang="en-GB" smtClean="0"/>
              <a:t>19/05/2025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9A3E05-AD95-465F-850A-45BD630AB8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3312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Revision from Grade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43C3B0-C5FA-4028-815C-E7C6D7E7458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0582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Revision from Grade 3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43C3B0-C5FA-4028-815C-E7C6D7E7458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0254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5/19/2025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647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168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6614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59750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465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2070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7102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5/19/2025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2625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549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5/19/2025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246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538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5/19/2025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707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752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225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304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5/19/2025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196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411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5027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code.org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io.code.org/s/coursec-2023/lessons/6/levels/1?redirect_warning=true" TargetMode="External"/><Relationship Id="rId2" Type="http://schemas.openxmlformats.org/officeDocument/2006/relationships/hyperlink" Target="https://code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>
              <a:tabLst>
                <a:tab pos="5019675" algn="l"/>
              </a:tabLst>
            </a:pPr>
            <a:r>
              <a:rPr lang="en-GB" sz="4800" b="1" cap="none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Coding using 	</a:t>
            </a:r>
            <a:r>
              <a:rPr lang="en-GB" sz="4800" b="1" cap="none" dirty="0">
                <a:solidFill>
                  <a:schemeClr val="tx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  <a:hlinkClick r:id="rId2"/>
              </a:rPr>
              <a:t>code.org/</a:t>
            </a:r>
            <a:r>
              <a:rPr lang="en-GB" sz="4800" b="1" cap="none" dirty="0">
                <a:solidFill>
                  <a:schemeClr val="tx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br>
              <a:rPr lang="en-GB" sz="4800" b="1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</a:br>
            <a:endParaRPr lang="en-GB" sz="4400" b="1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t">
            <a:normAutofit/>
          </a:bodyPr>
          <a:lstStyle/>
          <a:p>
            <a:pPr algn="r"/>
            <a:endParaRPr lang="en-GB" sz="2400" b="1" cap="none" dirty="0">
              <a:solidFill>
                <a:schemeClr val="tx1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  <a:p>
            <a:pPr algn="r"/>
            <a:endParaRPr lang="en-GB" sz="2400" b="1" cap="none" dirty="0">
              <a:solidFill>
                <a:schemeClr val="tx1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  <a:p>
            <a:pPr algn="r"/>
            <a:r>
              <a:rPr lang="en-GB" sz="2400" b="1" cap="none" dirty="0">
                <a:solidFill>
                  <a:schemeClr val="tx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Mr Duncan Borg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59DC7C-22EC-45C0-B0E4-848F392D9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220" y="1912028"/>
            <a:ext cx="1095982" cy="109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073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24FC095-FE4D-5FCE-586F-AABAE1A21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4825A020-95F0-BCA3-6A14-1AFFE1B23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3A988144-267C-93CC-3E86-DA68DA060A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7D0AAF6A-C2D2-E898-5CE1-CC6D8EF78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CD0CA70-C332-94EC-FEDB-0A03B1064A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AC02E143-4B15-21FC-79E0-CD41ACC522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4" name="Rectangle 8">
              <a:extLst>
                <a:ext uri="{FF2B5EF4-FFF2-40B4-BE49-F238E27FC236}">
                  <a16:creationId xmlns:a16="http://schemas.microsoft.com/office/drawing/2014/main" id="{203AEFA3-E073-9B65-7ABA-570A126E7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ACBC79A0-379B-450B-7C0A-C42066BE2A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1B327DDE-AC55-7345-5CFB-4A27306B64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E3AA16E-1C3B-8320-B56F-6B7F093A91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66A75875-EF00-F1E8-FC49-27D16370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6062D374-614F-A3CA-1514-6D0FD64670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EF7708F3-E8FF-38E6-9FA8-462B0499F7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C7197277-420C-7E78-695C-C670D2C47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04AC78AB-F48B-110B-2D4E-7373D7CE41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3899C39F-3D80-F0E4-57B4-37BF1996D6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1BFB7642-BECE-2057-2349-65441C48A8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4CFE5A86-8A3C-FDBF-FE81-D63F3056BF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AAF2AE68-7EBE-AF02-248F-F8EFEE0CB2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A3D44DC2-7F18-A100-0576-812CB0035E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8EC2E72F-8FE2-F32C-9F76-CD694768B5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F7B0E6CE-9F89-8F39-50B1-02EF9A8EC9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2CFF7949-9078-B896-01A5-6A3BDDC218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DCD72BDE-0B41-11BD-50B6-8BA491F8CC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73D8BE4B-4692-967F-D867-C847713416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D1480316-8566-A25D-EA0D-1CDABBEA4D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B8DF9D00-EA8B-5C95-5C1E-21EF7DB41A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0F31761F-250E-08D1-2881-504208B1FC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DE6EE68A-89E8-4208-9F55-A9029EC0CC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435C11A9-9A78-2130-3777-43291F57D7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8" name="Freeform 32">
              <a:extLst>
                <a:ext uri="{FF2B5EF4-FFF2-40B4-BE49-F238E27FC236}">
                  <a16:creationId xmlns:a16="http://schemas.microsoft.com/office/drawing/2014/main" id="{680C39DD-ED44-AF83-51FB-CF7DEC3A6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9" name="Rectangle 33">
              <a:extLst>
                <a:ext uri="{FF2B5EF4-FFF2-40B4-BE49-F238E27FC236}">
                  <a16:creationId xmlns:a16="http://schemas.microsoft.com/office/drawing/2014/main" id="{D30CC40D-7A45-2EF3-B354-EB0B02336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0" name="Freeform 34">
              <a:extLst>
                <a:ext uri="{FF2B5EF4-FFF2-40B4-BE49-F238E27FC236}">
                  <a16:creationId xmlns:a16="http://schemas.microsoft.com/office/drawing/2014/main" id="{E147C32F-5CF0-5EF5-7BED-01E99332C8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1" name="Freeform 35">
              <a:extLst>
                <a:ext uri="{FF2B5EF4-FFF2-40B4-BE49-F238E27FC236}">
                  <a16:creationId xmlns:a16="http://schemas.microsoft.com/office/drawing/2014/main" id="{2FB8B6F4-7FE8-D71D-F232-356ADAEDE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2" name="Freeform 36">
              <a:extLst>
                <a:ext uri="{FF2B5EF4-FFF2-40B4-BE49-F238E27FC236}">
                  <a16:creationId xmlns:a16="http://schemas.microsoft.com/office/drawing/2014/main" id="{0017734F-B459-6BF1-DCBB-7CAD64B4D4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3" name="Freeform 37">
              <a:extLst>
                <a:ext uri="{FF2B5EF4-FFF2-40B4-BE49-F238E27FC236}">
                  <a16:creationId xmlns:a16="http://schemas.microsoft.com/office/drawing/2014/main" id="{29EB6158-5228-C715-F19E-6AB75BD344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4" name="Freeform 38">
              <a:extLst>
                <a:ext uri="{FF2B5EF4-FFF2-40B4-BE49-F238E27FC236}">
                  <a16:creationId xmlns:a16="http://schemas.microsoft.com/office/drawing/2014/main" id="{08D53AFD-1AEC-BCC5-E170-CDA0C1348A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5" name="Freeform 39">
              <a:extLst>
                <a:ext uri="{FF2B5EF4-FFF2-40B4-BE49-F238E27FC236}">
                  <a16:creationId xmlns:a16="http://schemas.microsoft.com/office/drawing/2014/main" id="{35BD6E73-A9D4-35FC-35B7-CCB5F0603D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6" name="Freeform 40">
              <a:extLst>
                <a:ext uri="{FF2B5EF4-FFF2-40B4-BE49-F238E27FC236}">
                  <a16:creationId xmlns:a16="http://schemas.microsoft.com/office/drawing/2014/main" id="{B37EDB36-08D9-2841-305A-E7D1271A19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7" name="Freeform 41">
              <a:extLst>
                <a:ext uri="{FF2B5EF4-FFF2-40B4-BE49-F238E27FC236}">
                  <a16:creationId xmlns:a16="http://schemas.microsoft.com/office/drawing/2014/main" id="{66F679E5-5D15-DF5A-8425-2A4F29055A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8" name="Freeform 42">
              <a:extLst>
                <a:ext uri="{FF2B5EF4-FFF2-40B4-BE49-F238E27FC236}">
                  <a16:creationId xmlns:a16="http://schemas.microsoft.com/office/drawing/2014/main" id="{55EFE0AE-6EAC-1B71-FCF5-D85FE67BAD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9" name="Freeform 43">
              <a:extLst>
                <a:ext uri="{FF2B5EF4-FFF2-40B4-BE49-F238E27FC236}">
                  <a16:creationId xmlns:a16="http://schemas.microsoft.com/office/drawing/2014/main" id="{C54B52AD-3866-92E5-5467-132A7BC7B0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50" name="Freeform 44">
              <a:extLst>
                <a:ext uri="{FF2B5EF4-FFF2-40B4-BE49-F238E27FC236}">
                  <a16:creationId xmlns:a16="http://schemas.microsoft.com/office/drawing/2014/main" id="{C101171D-8E15-9C54-DD13-0085C28C2D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51" name="Rectangle 45">
              <a:extLst>
                <a:ext uri="{FF2B5EF4-FFF2-40B4-BE49-F238E27FC236}">
                  <a16:creationId xmlns:a16="http://schemas.microsoft.com/office/drawing/2014/main" id="{6C75BFAC-A4CF-C40E-5684-52E21F1CA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52" name="Freeform 46">
              <a:extLst>
                <a:ext uri="{FF2B5EF4-FFF2-40B4-BE49-F238E27FC236}">
                  <a16:creationId xmlns:a16="http://schemas.microsoft.com/office/drawing/2014/main" id="{16669EC5-B54F-C16F-6CFB-84EDAF923A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53" name="Freeform 47">
              <a:extLst>
                <a:ext uri="{FF2B5EF4-FFF2-40B4-BE49-F238E27FC236}">
                  <a16:creationId xmlns:a16="http://schemas.microsoft.com/office/drawing/2014/main" id="{A2DD1E66-2846-61B2-3226-42695DCDB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54" name="Freeform 48">
              <a:extLst>
                <a:ext uri="{FF2B5EF4-FFF2-40B4-BE49-F238E27FC236}">
                  <a16:creationId xmlns:a16="http://schemas.microsoft.com/office/drawing/2014/main" id="{2C6F1F13-E6C0-C90C-6294-FFAB1CC17A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55" name="Freeform 49">
              <a:extLst>
                <a:ext uri="{FF2B5EF4-FFF2-40B4-BE49-F238E27FC236}">
                  <a16:creationId xmlns:a16="http://schemas.microsoft.com/office/drawing/2014/main" id="{133C21D2-8677-D645-4044-9D0CA7356A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56" name="Freeform 50">
              <a:extLst>
                <a:ext uri="{FF2B5EF4-FFF2-40B4-BE49-F238E27FC236}">
                  <a16:creationId xmlns:a16="http://schemas.microsoft.com/office/drawing/2014/main" id="{81F7421E-A9D6-6CC7-D034-9C39D4DD21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57" name="Freeform 51">
              <a:extLst>
                <a:ext uri="{FF2B5EF4-FFF2-40B4-BE49-F238E27FC236}">
                  <a16:creationId xmlns:a16="http://schemas.microsoft.com/office/drawing/2014/main" id="{F200B911-0F7D-6AC6-ECB8-947112C604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58" name="Freeform 52">
              <a:extLst>
                <a:ext uri="{FF2B5EF4-FFF2-40B4-BE49-F238E27FC236}">
                  <a16:creationId xmlns:a16="http://schemas.microsoft.com/office/drawing/2014/main" id="{EA3795DA-A996-1B59-D745-A36C4F6B2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59" name="Freeform 53">
              <a:extLst>
                <a:ext uri="{FF2B5EF4-FFF2-40B4-BE49-F238E27FC236}">
                  <a16:creationId xmlns:a16="http://schemas.microsoft.com/office/drawing/2014/main" id="{6E17D565-74B5-3FB9-F34A-04B9EE290F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60" name="Freeform 54">
              <a:extLst>
                <a:ext uri="{FF2B5EF4-FFF2-40B4-BE49-F238E27FC236}">
                  <a16:creationId xmlns:a16="http://schemas.microsoft.com/office/drawing/2014/main" id="{9AE60EA4-63CB-ADD8-3B67-001BE885B2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61" name="Freeform 55">
              <a:extLst>
                <a:ext uri="{FF2B5EF4-FFF2-40B4-BE49-F238E27FC236}">
                  <a16:creationId xmlns:a16="http://schemas.microsoft.com/office/drawing/2014/main" id="{FF34F842-E3B3-0511-4D34-44A39BB4A2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62" name="Freeform 56">
              <a:extLst>
                <a:ext uri="{FF2B5EF4-FFF2-40B4-BE49-F238E27FC236}">
                  <a16:creationId xmlns:a16="http://schemas.microsoft.com/office/drawing/2014/main" id="{88A8DD59-D4AB-689A-EDA0-FA9EDC057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63" name="Freeform 57">
              <a:extLst>
                <a:ext uri="{FF2B5EF4-FFF2-40B4-BE49-F238E27FC236}">
                  <a16:creationId xmlns:a16="http://schemas.microsoft.com/office/drawing/2014/main" id="{E30896FE-9E0E-7B3F-FD04-6484479ECC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64" name="Freeform 58">
              <a:extLst>
                <a:ext uri="{FF2B5EF4-FFF2-40B4-BE49-F238E27FC236}">
                  <a16:creationId xmlns:a16="http://schemas.microsoft.com/office/drawing/2014/main" id="{39FDDF95-3928-3AFB-C5C8-3FD980C6F5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FC0C3A7F-119A-180B-13ED-571C10807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8D17614C-FF8D-E7E1-4DE9-91E31CBDA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2305051" cy="6858001"/>
            <a:chOff x="0" y="0"/>
            <a:chExt cx="2305051" cy="6858001"/>
          </a:xfrm>
          <a:solidFill>
            <a:schemeClr val="bg2">
              <a:lumMod val="60000"/>
              <a:lumOff val="40000"/>
              <a:alpha val="60000"/>
            </a:schemeClr>
          </a:solidFill>
          <a:effectLst/>
        </p:grpSpPr>
        <p:sp>
          <p:nvSpPr>
            <p:cNvPr id="69" name="Rectangle 5">
              <a:extLst>
                <a:ext uri="{FF2B5EF4-FFF2-40B4-BE49-F238E27FC236}">
                  <a16:creationId xmlns:a16="http://schemas.microsoft.com/office/drawing/2014/main" id="{6FAD350D-689E-81F0-5174-E237173548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0" name="Freeform 6">
              <a:extLst>
                <a:ext uri="{FF2B5EF4-FFF2-40B4-BE49-F238E27FC236}">
                  <a16:creationId xmlns:a16="http://schemas.microsoft.com/office/drawing/2014/main" id="{6D3FD3D4-F166-A92E-1955-7819589E9A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1" name="Freeform 7">
              <a:extLst>
                <a:ext uri="{FF2B5EF4-FFF2-40B4-BE49-F238E27FC236}">
                  <a16:creationId xmlns:a16="http://schemas.microsoft.com/office/drawing/2014/main" id="{411254F9-4B78-63BE-91A9-AE1F3AE4F0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2" name="Rectangle 8">
              <a:extLst>
                <a:ext uri="{FF2B5EF4-FFF2-40B4-BE49-F238E27FC236}">
                  <a16:creationId xmlns:a16="http://schemas.microsoft.com/office/drawing/2014/main" id="{2914ABEF-849C-E4AB-F717-0FB00BDDFE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3" name="Freeform 9">
              <a:extLst>
                <a:ext uri="{FF2B5EF4-FFF2-40B4-BE49-F238E27FC236}">
                  <a16:creationId xmlns:a16="http://schemas.microsoft.com/office/drawing/2014/main" id="{629B81DB-9B38-2C50-14F2-FB3491BE75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4" name="Freeform 10">
              <a:extLst>
                <a:ext uri="{FF2B5EF4-FFF2-40B4-BE49-F238E27FC236}">
                  <a16:creationId xmlns:a16="http://schemas.microsoft.com/office/drawing/2014/main" id="{B70C4BA8-B195-0D95-6D79-AD672015E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5" name="Freeform 11">
              <a:extLst>
                <a:ext uri="{FF2B5EF4-FFF2-40B4-BE49-F238E27FC236}">
                  <a16:creationId xmlns:a16="http://schemas.microsoft.com/office/drawing/2014/main" id="{59075094-E13C-07E9-8181-0C4E5CEDD7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6" name="Freeform 12">
              <a:extLst>
                <a:ext uri="{FF2B5EF4-FFF2-40B4-BE49-F238E27FC236}">
                  <a16:creationId xmlns:a16="http://schemas.microsoft.com/office/drawing/2014/main" id="{0810A815-3940-A2B8-C4FB-48D6CC37D2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7" name="Freeform 13">
              <a:extLst>
                <a:ext uri="{FF2B5EF4-FFF2-40B4-BE49-F238E27FC236}">
                  <a16:creationId xmlns:a16="http://schemas.microsoft.com/office/drawing/2014/main" id="{619F8350-1C66-EB5C-923F-7068C005D2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8" name="Freeform 14">
              <a:extLst>
                <a:ext uri="{FF2B5EF4-FFF2-40B4-BE49-F238E27FC236}">
                  <a16:creationId xmlns:a16="http://schemas.microsoft.com/office/drawing/2014/main" id="{8166A142-87FE-9ED7-D92B-FF7AACE45A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9" name="Freeform 15">
              <a:extLst>
                <a:ext uri="{FF2B5EF4-FFF2-40B4-BE49-F238E27FC236}">
                  <a16:creationId xmlns:a16="http://schemas.microsoft.com/office/drawing/2014/main" id="{BF9CB938-2E9F-0AA5-7880-258AC60C13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80" name="Freeform 16">
              <a:extLst>
                <a:ext uri="{FF2B5EF4-FFF2-40B4-BE49-F238E27FC236}">
                  <a16:creationId xmlns:a16="http://schemas.microsoft.com/office/drawing/2014/main" id="{34A8F1AD-3865-6FBC-F092-662CBE9FC2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81" name="Freeform 17">
              <a:extLst>
                <a:ext uri="{FF2B5EF4-FFF2-40B4-BE49-F238E27FC236}">
                  <a16:creationId xmlns:a16="http://schemas.microsoft.com/office/drawing/2014/main" id="{C3E678CF-CA08-2E43-EB55-8CAD962F77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82" name="Freeform 18">
              <a:extLst>
                <a:ext uri="{FF2B5EF4-FFF2-40B4-BE49-F238E27FC236}">
                  <a16:creationId xmlns:a16="http://schemas.microsoft.com/office/drawing/2014/main" id="{FFD57EEE-EC73-D5D3-3E3E-31A96898DA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83" name="Freeform 19">
              <a:extLst>
                <a:ext uri="{FF2B5EF4-FFF2-40B4-BE49-F238E27FC236}">
                  <a16:creationId xmlns:a16="http://schemas.microsoft.com/office/drawing/2014/main" id="{62751F26-F0FE-EDB4-A08D-85C066CEA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84" name="Freeform 20">
              <a:extLst>
                <a:ext uri="{FF2B5EF4-FFF2-40B4-BE49-F238E27FC236}">
                  <a16:creationId xmlns:a16="http://schemas.microsoft.com/office/drawing/2014/main" id="{05179081-16A6-B0A2-A944-9F80FA5052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85" name="Freeform 21">
              <a:extLst>
                <a:ext uri="{FF2B5EF4-FFF2-40B4-BE49-F238E27FC236}">
                  <a16:creationId xmlns:a16="http://schemas.microsoft.com/office/drawing/2014/main" id="{A824E8C6-A1C5-9041-1B5B-E1B034B4D5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86" name="Freeform 22">
              <a:extLst>
                <a:ext uri="{FF2B5EF4-FFF2-40B4-BE49-F238E27FC236}">
                  <a16:creationId xmlns:a16="http://schemas.microsoft.com/office/drawing/2014/main" id="{1445DE4B-ACB2-8F9C-1422-06AB50C6A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87" name="Freeform 23">
              <a:extLst>
                <a:ext uri="{FF2B5EF4-FFF2-40B4-BE49-F238E27FC236}">
                  <a16:creationId xmlns:a16="http://schemas.microsoft.com/office/drawing/2014/main" id="{EB89508E-FADA-A303-945F-6C5992859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88" name="Freeform 24">
              <a:extLst>
                <a:ext uri="{FF2B5EF4-FFF2-40B4-BE49-F238E27FC236}">
                  <a16:creationId xmlns:a16="http://schemas.microsoft.com/office/drawing/2014/main" id="{8262912E-DEEA-F2A3-A1A1-6D82321806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89" name="Freeform 25">
              <a:extLst>
                <a:ext uri="{FF2B5EF4-FFF2-40B4-BE49-F238E27FC236}">
                  <a16:creationId xmlns:a16="http://schemas.microsoft.com/office/drawing/2014/main" id="{381D88B7-1921-BA07-9CB1-1D2D629B57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0" name="Freeform 26">
              <a:extLst>
                <a:ext uri="{FF2B5EF4-FFF2-40B4-BE49-F238E27FC236}">
                  <a16:creationId xmlns:a16="http://schemas.microsoft.com/office/drawing/2014/main" id="{9E15948E-4878-FAC1-0BE4-A636487A25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1" name="Freeform 27">
              <a:extLst>
                <a:ext uri="{FF2B5EF4-FFF2-40B4-BE49-F238E27FC236}">
                  <a16:creationId xmlns:a16="http://schemas.microsoft.com/office/drawing/2014/main" id="{AF8E396C-7C25-9575-59A4-DCD05290AB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2" name="Freeform 28">
              <a:extLst>
                <a:ext uri="{FF2B5EF4-FFF2-40B4-BE49-F238E27FC236}">
                  <a16:creationId xmlns:a16="http://schemas.microsoft.com/office/drawing/2014/main" id="{2D087036-7D16-D446-82B1-B0AC0EA003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3" name="Freeform 29">
              <a:extLst>
                <a:ext uri="{FF2B5EF4-FFF2-40B4-BE49-F238E27FC236}">
                  <a16:creationId xmlns:a16="http://schemas.microsoft.com/office/drawing/2014/main" id="{5E1DEA4E-2626-A013-60BE-0C2843AFC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4" name="Freeform 30">
              <a:extLst>
                <a:ext uri="{FF2B5EF4-FFF2-40B4-BE49-F238E27FC236}">
                  <a16:creationId xmlns:a16="http://schemas.microsoft.com/office/drawing/2014/main" id="{FC0D3CC6-08F4-ABCE-FD8D-CDD10910C0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5" name="Freeform 31">
              <a:extLst>
                <a:ext uri="{FF2B5EF4-FFF2-40B4-BE49-F238E27FC236}">
                  <a16:creationId xmlns:a16="http://schemas.microsoft.com/office/drawing/2014/main" id="{F9F50B30-808F-15AA-73EE-41DF9A739C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6" name="Freeform 32">
              <a:extLst>
                <a:ext uri="{FF2B5EF4-FFF2-40B4-BE49-F238E27FC236}">
                  <a16:creationId xmlns:a16="http://schemas.microsoft.com/office/drawing/2014/main" id="{B1967E60-4360-372B-D1F8-513F64DB71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7" name="Rectangle 33">
              <a:extLst>
                <a:ext uri="{FF2B5EF4-FFF2-40B4-BE49-F238E27FC236}">
                  <a16:creationId xmlns:a16="http://schemas.microsoft.com/office/drawing/2014/main" id="{492D124F-24CB-637A-C2E4-0DA756CBFC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8" name="Freeform 34">
              <a:extLst>
                <a:ext uri="{FF2B5EF4-FFF2-40B4-BE49-F238E27FC236}">
                  <a16:creationId xmlns:a16="http://schemas.microsoft.com/office/drawing/2014/main" id="{37BCFE17-5D0C-837C-80B4-B619FFDEA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9" name="Freeform 35">
              <a:extLst>
                <a:ext uri="{FF2B5EF4-FFF2-40B4-BE49-F238E27FC236}">
                  <a16:creationId xmlns:a16="http://schemas.microsoft.com/office/drawing/2014/main" id="{51D694F6-3C6C-B139-BABC-46607650C0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00" name="Freeform 36">
              <a:extLst>
                <a:ext uri="{FF2B5EF4-FFF2-40B4-BE49-F238E27FC236}">
                  <a16:creationId xmlns:a16="http://schemas.microsoft.com/office/drawing/2014/main" id="{A28AEA7A-4103-07DC-5E13-448B3DE4C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01" name="Freeform 37">
              <a:extLst>
                <a:ext uri="{FF2B5EF4-FFF2-40B4-BE49-F238E27FC236}">
                  <a16:creationId xmlns:a16="http://schemas.microsoft.com/office/drawing/2014/main" id="{1FF9E621-7140-4973-1D75-119B88A26C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02" name="Freeform 38">
              <a:extLst>
                <a:ext uri="{FF2B5EF4-FFF2-40B4-BE49-F238E27FC236}">
                  <a16:creationId xmlns:a16="http://schemas.microsoft.com/office/drawing/2014/main" id="{C68C48FC-C911-6F39-0BA7-5BD68C7F41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03" name="Freeform 39">
              <a:extLst>
                <a:ext uri="{FF2B5EF4-FFF2-40B4-BE49-F238E27FC236}">
                  <a16:creationId xmlns:a16="http://schemas.microsoft.com/office/drawing/2014/main" id="{DE5FAC3C-641A-5892-28F8-3AEB44BF0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04" name="Freeform 40">
              <a:extLst>
                <a:ext uri="{FF2B5EF4-FFF2-40B4-BE49-F238E27FC236}">
                  <a16:creationId xmlns:a16="http://schemas.microsoft.com/office/drawing/2014/main" id="{1290E67C-464C-7220-FA29-58B49DE981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05" name="Freeform 41">
              <a:extLst>
                <a:ext uri="{FF2B5EF4-FFF2-40B4-BE49-F238E27FC236}">
                  <a16:creationId xmlns:a16="http://schemas.microsoft.com/office/drawing/2014/main" id="{D9ABB1BF-FC46-ED6B-C983-EF91D4F2EA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06" name="Freeform 42">
              <a:extLst>
                <a:ext uri="{FF2B5EF4-FFF2-40B4-BE49-F238E27FC236}">
                  <a16:creationId xmlns:a16="http://schemas.microsoft.com/office/drawing/2014/main" id="{5379BF92-D8B5-2745-BA80-CDEC118A1D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07" name="Freeform 43">
              <a:extLst>
                <a:ext uri="{FF2B5EF4-FFF2-40B4-BE49-F238E27FC236}">
                  <a16:creationId xmlns:a16="http://schemas.microsoft.com/office/drawing/2014/main" id="{1D3A2545-D5EA-4D95-CA3B-BDB2A093F3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08" name="Freeform 44">
              <a:extLst>
                <a:ext uri="{FF2B5EF4-FFF2-40B4-BE49-F238E27FC236}">
                  <a16:creationId xmlns:a16="http://schemas.microsoft.com/office/drawing/2014/main" id="{FE7244DF-4FBC-A6F3-35D7-848FE521BC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09" name="Rectangle 45">
              <a:extLst>
                <a:ext uri="{FF2B5EF4-FFF2-40B4-BE49-F238E27FC236}">
                  <a16:creationId xmlns:a16="http://schemas.microsoft.com/office/drawing/2014/main" id="{DFA761E5-DE69-2421-6818-741ABD10A6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10" name="Freeform 46">
              <a:extLst>
                <a:ext uri="{FF2B5EF4-FFF2-40B4-BE49-F238E27FC236}">
                  <a16:creationId xmlns:a16="http://schemas.microsoft.com/office/drawing/2014/main" id="{1178AF69-C5A2-B0A6-9A0E-6BEEF26F6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11" name="Freeform 47">
              <a:extLst>
                <a:ext uri="{FF2B5EF4-FFF2-40B4-BE49-F238E27FC236}">
                  <a16:creationId xmlns:a16="http://schemas.microsoft.com/office/drawing/2014/main" id="{40BBCA0D-7951-AB84-A625-DF5FB0014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12" name="Freeform 48">
              <a:extLst>
                <a:ext uri="{FF2B5EF4-FFF2-40B4-BE49-F238E27FC236}">
                  <a16:creationId xmlns:a16="http://schemas.microsoft.com/office/drawing/2014/main" id="{1C6EF4A3-5572-EEFD-A9D3-90ED1F8B7E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13" name="Freeform 49">
              <a:extLst>
                <a:ext uri="{FF2B5EF4-FFF2-40B4-BE49-F238E27FC236}">
                  <a16:creationId xmlns:a16="http://schemas.microsoft.com/office/drawing/2014/main" id="{7E29A1B2-0E49-2CF4-73D6-9941CB80E6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14" name="Freeform 50">
              <a:extLst>
                <a:ext uri="{FF2B5EF4-FFF2-40B4-BE49-F238E27FC236}">
                  <a16:creationId xmlns:a16="http://schemas.microsoft.com/office/drawing/2014/main" id="{AFB25509-99B1-C10A-EDD2-A06FA59E51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15" name="Freeform 51">
              <a:extLst>
                <a:ext uri="{FF2B5EF4-FFF2-40B4-BE49-F238E27FC236}">
                  <a16:creationId xmlns:a16="http://schemas.microsoft.com/office/drawing/2014/main" id="{1702E278-58B4-09B4-3377-3A80C21161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16" name="Freeform 52">
              <a:extLst>
                <a:ext uri="{FF2B5EF4-FFF2-40B4-BE49-F238E27FC236}">
                  <a16:creationId xmlns:a16="http://schemas.microsoft.com/office/drawing/2014/main" id="{0AB4AEFF-FE8C-41F2-6E42-6097CF0E3D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17" name="Freeform 53">
              <a:extLst>
                <a:ext uri="{FF2B5EF4-FFF2-40B4-BE49-F238E27FC236}">
                  <a16:creationId xmlns:a16="http://schemas.microsoft.com/office/drawing/2014/main" id="{C9BA70E5-BAE8-0F8E-A0B2-7B33208716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18" name="Freeform 54">
              <a:extLst>
                <a:ext uri="{FF2B5EF4-FFF2-40B4-BE49-F238E27FC236}">
                  <a16:creationId xmlns:a16="http://schemas.microsoft.com/office/drawing/2014/main" id="{06207D0F-A702-55B9-EC80-CEF15CF0DF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19" name="Freeform 55">
              <a:extLst>
                <a:ext uri="{FF2B5EF4-FFF2-40B4-BE49-F238E27FC236}">
                  <a16:creationId xmlns:a16="http://schemas.microsoft.com/office/drawing/2014/main" id="{46336B89-D7DE-CC72-6855-15D9A1EDA1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20" name="Freeform 56">
              <a:extLst>
                <a:ext uri="{FF2B5EF4-FFF2-40B4-BE49-F238E27FC236}">
                  <a16:creationId xmlns:a16="http://schemas.microsoft.com/office/drawing/2014/main" id="{0DD53DAF-EE38-F2B1-B73C-87638558CC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21" name="Freeform 57">
              <a:extLst>
                <a:ext uri="{FF2B5EF4-FFF2-40B4-BE49-F238E27FC236}">
                  <a16:creationId xmlns:a16="http://schemas.microsoft.com/office/drawing/2014/main" id="{74594854-B886-A3D6-E044-9315738067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22" name="Freeform 58">
              <a:extLst>
                <a:ext uri="{FF2B5EF4-FFF2-40B4-BE49-F238E27FC236}">
                  <a16:creationId xmlns:a16="http://schemas.microsoft.com/office/drawing/2014/main" id="{C153D110-FF64-7C95-0229-36877DF17C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</p:grpSp>
      <p:sp useBgFill="1">
        <p:nvSpPr>
          <p:cNvPr id="124" name="Round Diagonal Corner Rectangle 7">
            <a:extLst>
              <a:ext uri="{FF2B5EF4-FFF2-40B4-BE49-F238E27FC236}">
                <a16:creationId xmlns:a16="http://schemas.microsoft.com/office/drawing/2014/main" id="{D11FD4C5-2C7E-80FD-0995-6123D7BD3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079" y="0"/>
            <a:ext cx="8132922" cy="6848476"/>
          </a:xfrm>
          <a:prstGeom prst="round2DiagRect">
            <a:avLst>
              <a:gd name="adj1" fmla="val 0"/>
              <a:gd name="adj2" fmla="val 0"/>
            </a:avLst>
          </a:prstGeom>
          <a:ln w="1905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1B0C84-5829-64BF-EEA6-10A6F95F5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8116" y="354467"/>
            <a:ext cx="7174847" cy="613954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8800" cap="none" dirty="0"/>
              <a:t>We are learning what a computer program is made of </a:t>
            </a:r>
          </a:p>
        </p:txBody>
      </p:sp>
    </p:spTree>
    <p:extLst>
      <p:ext uri="{BB962C8B-B14F-4D97-AF65-F5344CB8AC3E}">
        <p14:creationId xmlns:p14="http://schemas.microsoft.com/office/powerpoint/2010/main" val="3865670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cap="none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What is Coding?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097088"/>
            <a:ext cx="9905999" cy="3541714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chemeClr val="tx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Coding</a:t>
            </a:r>
            <a:r>
              <a:rPr lang="en-GB" sz="2800" dirty="0">
                <a:solidFill>
                  <a:schemeClr val="tx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is </a:t>
            </a:r>
            <a:r>
              <a:rPr lang="en-GB" sz="2800" b="1" dirty="0">
                <a:solidFill>
                  <a:srgbClr val="FFFF00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to</a:t>
            </a:r>
            <a:r>
              <a:rPr lang="en-GB" sz="2800" dirty="0">
                <a:solidFill>
                  <a:srgbClr val="FFFF00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n-GB" sz="2800" b="1" dirty="0">
                <a:solidFill>
                  <a:srgbClr val="FFFF00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write step-by-step instructions </a:t>
            </a:r>
            <a:r>
              <a:rPr lang="en-GB" sz="2800" dirty="0">
                <a:solidFill>
                  <a:schemeClr val="tx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that tell the computer what to do.</a:t>
            </a:r>
          </a:p>
          <a:p>
            <a:r>
              <a:rPr lang="en-GB" sz="2800" b="1" dirty="0">
                <a:solidFill>
                  <a:schemeClr val="tx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An example: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7EAA82-57A5-4100-9D8F-F268A896A3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6887" b="35233"/>
          <a:stretch/>
        </p:blipFill>
        <p:spPr>
          <a:xfrm>
            <a:off x="1141411" y="3856069"/>
            <a:ext cx="6603634" cy="2811721"/>
          </a:xfrm>
          <a:prstGeom prst="rect">
            <a:avLst/>
          </a:prstGeom>
        </p:spPr>
      </p:pic>
      <p:pic>
        <p:nvPicPr>
          <p:cNvPr id="8" name="record_000004">
            <a:hlinkClick r:id="" action="ppaction://media"/>
            <a:extLst>
              <a:ext uri="{FF2B5EF4-FFF2-40B4-BE49-F238E27FC236}">
                <a16:creationId xmlns:a16="http://schemas.microsoft.com/office/drawing/2014/main" id="{45BD9BEA-C96E-49DA-AD68-087DA86488A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69612" y="2811782"/>
            <a:ext cx="3594584" cy="385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187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567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6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cap="none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What is a Computer Program?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097088"/>
            <a:ext cx="9905999" cy="3541714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tx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A </a:t>
            </a:r>
            <a:r>
              <a:rPr lang="en-GB" sz="2800" b="1" dirty="0">
                <a:solidFill>
                  <a:schemeClr val="tx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computer program</a:t>
            </a:r>
            <a:r>
              <a:rPr lang="en-GB" sz="2800" dirty="0">
                <a:solidFill>
                  <a:schemeClr val="tx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is a </a:t>
            </a:r>
            <a:r>
              <a:rPr lang="en-GB" sz="2800" b="1" dirty="0">
                <a:solidFill>
                  <a:srgbClr val="FFFF00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set of instructions that the computer follows</a:t>
            </a:r>
            <a:r>
              <a:rPr lang="en-GB" sz="2800" b="1" dirty="0">
                <a:solidFill>
                  <a:schemeClr val="tx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n-GB" sz="2800" dirty="0">
                <a:solidFill>
                  <a:schemeClr val="tx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to complete a task.</a:t>
            </a:r>
          </a:p>
          <a:p>
            <a:r>
              <a:rPr lang="en-GB" sz="2800" b="1" dirty="0">
                <a:solidFill>
                  <a:schemeClr val="tx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An example: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757891-3214-4882-9409-973D69DCBBE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6887" b="35233"/>
          <a:stretch/>
        </p:blipFill>
        <p:spPr>
          <a:xfrm>
            <a:off x="1141411" y="3856069"/>
            <a:ext cx="6603634" cy="2811721"/>
          </a:xfrm>
          <a:prstGeom prst="rect">
            <a:avLst/>
          </a:prstGeom>
        </p:spPr>
      </p:pic>
      <p:pic>
        <p:nvPicPr>
          <p:cNvPr id="5" name="record_000004">
            <a:hlinkClick r:id="" action="ppaction://media"/>
            <a:extLst>
              <a:ext uri="{FF2B5EF4-FFF2-40B4-BE49-F238E27FC236}">
                <a16:creationId xmlns:a16="http://schemas.microsoft.com/office/drawing/2014/main" id="{EC58C74F-C6F1-484A-83CD-7A468838B55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69612" y="2811782"/>
            <a:ext cx="3594584" cy="385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34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567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6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916238-E353-A2AE-30DE-2948C8ECE8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F2F6EDA5-53EC-C412-960C-7CFF90325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B6A39D3-D5F3-F727-E3BA-39C03E151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E768304D-50BC-D873-4056-40B52114FC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431C3C8B-3C27-47BF-668F-8479F35C7B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CC2E2B38-2464-0C47-0D71-92FFD8CA73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4" name="Rectangle 8">
              <a:extLst>
                <a:ext uri="{FF2B5EF4-FFF2-40B4-BE49-F238E27FC236}">
                  <a16:creationId xmlns:a16="http://schemas.microsoft.com/office/drawing/2014/main" id="{08CD270C-1F1B-3B80-CEA0-4D492F362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B80FEC62-9EC2-E72C-A904-BE920926B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CA4593C1-85F9-9FEB-17A5-5CDE871875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AFC98349-2F8B-55ED-AD0B-05CB86C1DF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556C3CC0-D68F-8525-FF12-A6F97A766B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E77C44CF-B872-88A2-57D7-4CF354FBBC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3C782907-D8DC-59EC-6C1C-375BF00E12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77600EF9-C562-8096-A982-1332C95C7D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4899CB3B-C897-EFCE-C06A-109E5767ED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32D687BD-F8C3-B5EE-81AE-7EDDAA528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3ABB031F-2567-EEFA-51EC-B05F2970B6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4B0A8725-4047-D02E-0676-666B64ACA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1BC39E94-0D32-2FAC-8768-E2127FC66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9C6367AF-9D80-6C61-FC85-CA00967FE9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C18C6D5F-EAF2-7336-187A-8CB862987A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F07392C2-6473-3F79-3704-E727A15769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7EC8A140-FBF0-2CD2-465B-7FF2227A3A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63B4C101-2C37-7E16-BD46-8AF238605F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4A14BE9A-FAFB-1565-C864-02DC61D88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DAD2AC8A-2C50-F902-DAF6-4ED29F7374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60EE8AC6-9D35-175D-0D6A-17114FE9D4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C5F496B5-50E9-A819-BFC0-F1FD32A070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E119CF05-E7D2-203B-5BE4-B2BEA9D5D0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2523FCF1-141D-0CA3-0D51-8DF55849F4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8" name="Freeform 32">
              <a:extLst>
                <a:ext uri="{FF2B5EF4-FFF2-40B4-BE49-F238E27FC236}">
                  <a16:creationId xmlns:a16="http://schemas.microsoft.com/office/drawing/2014/main" id="{92C78D77-D440-9AFD-12F8-FA92E57971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9" name="Rectangle 33">
              <a:extLst>
                <a:ext uri="{FF2B5EF4-FFF2-40B4-BE49-F238E27FC236}">
                  <a16:creationId xmlns:a16="http://schemas.microsoft.com/office/drawing/2014/main" id="{103C556B-FBE2-C203-1059-3B5E1279D6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0" name="Freeform 34">
              <a:extLst>
                <a:ext uri="{FF2B5EF4-FFF2-40B4-BE49-F238E27FC236}">
                  <a16:creationId xmlns:a16="http://schemas.microsoft.com/office/drawing/2014/main" id="{4EA5E698-119F-4F75-12AE-CD2D2B2A1A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1" name="Freeform 35">
              <a:extLst>
                <a:ext uri="{FF2B5EF4-FFF2-40B4-BE49-F238E27FC236}">
                  <a16:creationId xmlns:a16="http://schemas.microsoft.com/office/drawing/2014/main" id="{403BBD9D-AF28-01CC-B073-97E31C9480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2" name="Freeform 36">
              <a:extLst>
                <a:ext uri="{FF2B5EF4-FFF2-40B4-BE49-F238E27FC236}">
                  <a16:creationId xmlns:a16="http://schemas.microsoft.com/office/drawing/2014/main" id="{2DBC8523-30FB-2B7B-85B2-C7C7799CD8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3" name="Freeform 37">
              <a:extLst>
                <a:ext uri="{FF2B5EF4-FFF2-40B4-BE49-F238E27FC236}">
                  <a16:creationId xmlns:a16="http://schemas.microsoft.com/office/drawing/2014/main" id="{0B195936-98C8-8BE7-7E7E-D6360B87E3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4" name="Freeform 38">
              <a:extLst>
                <a:ext uri="{FF2B5EF4-FFF2-40B4-BE49-F238E27FC236}">
                  <a16:creationId xmlns:a16="http://schemas.microsoft.com/office/drawing/2014/main" id="{43ABC815-A3A9-4C23-4516-707FD8179C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5" name="Freeform 39">
              <a:extLst>
                <a:ext uri="{FF2B5EF4-FFF2-40B4-BE49-F238E27FC236}">
                  <a16:creationId xmlns:a16="http://schemas.microsoft.com/office/drawing/2014/main" id="{A4F91A89-0D46-96FB-AAA0-201D72364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6" name="Freeform 40">
              <a:extLst>
                <a:ext uri="{FF2B5EF4-FFF2-40B4-BE49-F238E27FC236}">
                  <a16:creationId xmlns:a16="http://schemas.microsoft.com/office/drawing/2014/main" id="{8992799A-B414-37A7-DC44-A68266176D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7" name="Freeform 41">
              <a:extLst>
                <a:ext uri="{FF2B5EF4-FFF2-40B4-BE49-F238E27FC236}">
                  <a16:creationId xmlns:a16="http://schemas.microsoft.com/office/drawing/2014/main" id="{8022F297-0494-E54B-1691-92D3312CBB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8" name="Freeform 42">
              <a:extLst>
                <a:ext uri="{FF2B5EF4-FFF2-40B4-BE49-F238E27FC236}">
                  <a16:creationId xmlns:a16="http://schemas.microsoft.com/office/drawing/2014/main" id="{B6238C3C-CF04-5D48-18A8-CDDE219D24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9" name="Freeform 43">
              <a:extLst>
                <a:ext uri="{FF2B5EF4-FFF2-40B4-BE49-F238E27FC236}">
                  <a16:creationId xmlns:a16="http://schemas.microsoft.com/office/drawing/2014/main" id="{5FAAA4E4-B6DF-9B8B-CD4A-513AD22D02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50" name="Freeform 44">
              <a:extLst>
                <a:ext uri="{FF2B5EF4-FFF2-40B4-BE49-F238E27FC236}">
                  <a16:creationId xmlns:a16="http://schemas.microsoft.com/office/drawing/2014/main" id="{F1C189D6-C6F4-BFC5-839C-022A084AC9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51" name="Rectangle 45">
              <a:extLst>
                <a:ext uri="{FF2B5EF4-FFF2-40B4-BE49-F238E27FC236}">
                  <a16:creationId xmlns:a16="http://schemas.microsoft.com/office/drawing/2014/main" id="{197E0F9D-4B48-CF44-5ACB-8AB3C32569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52" name="Freeform 46">
              <a:extLst>
                <a:ext uri="{FF2B5EF4-FFF2-40B4-BE49-F238E27FC236}">
                  <a16:creationId xmlns:a16="http://schemas.microsoft.com/office/drawing/2014/main" id="{1BBBE142-813B-C36D-8F9B-2E3B076158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53" name="Freeform 47">
              <a:extLst>
                <a:ext uri="{FF2B5EF4-FFF2-40B4-BE49-F238E27FC236}">
                  <a16:creationId xmlns:a16="http://schemas.microsoft.com/office/drawing/2014/main" id="{46A27F73-EAAA-BB9F-D4B8-421EF5B990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54" name="Freeform 48">
              <a:extLst>
                <a:ext uri="{FF2B5EF4-FFF2-40B4-BE49-F238E27FC236}">
                  <a16:creationId xmlns:a16="http://schemas.microsoft.com/office/drawing/2014/main" id="{AAFBEF3B-4554-0C3E-310C-D404EADC00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55" name="Freeform 49">
              <a:extLst>
                <a:ext uri="{FF2B5EF4-FFF2-40B4-BE49-F238E27FC236}">
                  <a16:creationId xmlns:a16="http://schemas.microsoft.com/office/drawing/2014/main" id="{C2D86B24-3343-D879-918B-D817EBB3F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56" name="Freeform 50">
              <a:extLst>
                <a:ext uri="{FF2B5EF4-FFF2-40B4-BE49-F238E27FC236}">
                  <a16:creationId xmlns:a16="http://schemas.microsoft.com/office/drawing/2014/main" id="{EB95E753-2040-E073-CBB8-77A638A94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57" name="Freeform 51">
              <a:extLst>
                <a:ext uri="{FF2B5EF4-FFF2-40B4-BE49-F238E27FC236}">
                  <a16:creationId xmlns:a16="http://schemas.microsoft.com/office/drawing/2014/main" id="{ABFE2717-9251-90A9-A5D0-F23D03874B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58" name="Freeform 52">
              <a:extLst>
                <a:ext uri="{FF2B5EF4-FFF2-40B4-BE49-F238E27FC236}">
                  <a16:creationId xmlns:a16="http://schemas.microsoft.com/office/drawing/2014/main" id="{3825D321-D623-5AA9-D66D-FF652CC9F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59" name="Freeform 53">
              <a:extLst>
                <a:ext uri="{FF2B5EF4-FFF2-40B4-BE49-F238E27FC236}">
                  <a16:creationId xmlns:a16="http://schemas.microsoft.com/office/drawing/2014/main" id="{450F12AE-CB45-6106-7754-C1EA9EB513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60" name="Freeform 54">
              <a:extLst>
                <a:ext uri="{FF2B5EF4-FFF2-40B4-BE49-F238E27FC236}">
                  <a16:creationId xmlns:a16="http://schemas.microsoft.com/office/drawing/2014/main" id="{F5CA12E9-6E4A-7807-E5D9-CD23EF4B3C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61" name="Freeform 55">
              <a:extLst>
                <a:ext uri="{FF2B5EF4-FFF2-40B4-BE49-F238E27FC236}">
                  <a16:creationId xmlns:a16="http://schemas.microsoft.com/office/drawing/2014/main" id="{9AB6C700-3F86-CC74-177B-672B929DE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62" name="Freeform 56">
              <a:extLst>
                <a:ext uri="{FF2B5EF4-FFF2-40B4-BE49-F238E27FC236}">
                  <a16:creationId xmlns:a16="http://schemas.microsoft.com/office/drawing/2014/main" id="{02C2067C-9A6B-5658-62E3-9EA7C73BC1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63" name="Freeform 57">
              <a:extLst>
                <a:ext uri="{FF2B5EF4-FFF2-40B4-BE49-F238E27FC236}">
                  <a16:creationId xmlns:a16="http://schemas.microsoft.com/office/drawing/2014/main" id="{E861420B-86A6-4C4D-3275-D21164009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64" name="Freeform 58">
              <a:extLst>
                <a:ext uri="{FF2B5EF4-FFF2-40B4-BE49-F238E27FC236}">
                  <a16:creationId xmlns:a16="http://schemas.microsoft.com/office/drawing/2014/main" id="{070F1E2E-1A75-7929-B0C9-D65184A38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0774C965-9239-DB02-5223-32B35B030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5DA6C4DA-4F21-AA0D-9722-438DC80352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2305051" cy="6858001"/>
            <a:chOff x="0" y="0"/>
            <a:chExt cx="2305051" cy="6858001"/>
          </a:xfrm>
          <a:solidFill>
            <a:schemeClr val="bg2">
              <a:lumMod val="60000"/>
              <a:lumOff val="40000"/>
              <a:alpha val="60000"/>
            </a:schemeClr>
          </a:solidFill>
          <a:effectLst/>
        </p:grpSpPr>
        <p:sp>
          <p:nvSpPr>
            <p:cNvPr id="69" name="Rectangle 5">
              <a:extLst>
                <a:ext uri="{FF2B5EF4-FFF2-40B4-BE49-F238E27FC236}">
                  <a16:creationId xmlns:a16="http://schemas.microsoft.com/office/drawing/2014/main" id="{533A1A5E-1E41-4704-B5C2-1DA7DAA0E2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0" name="Freeform 6">
              <a:extLst>
                <a:ext uri="{FF2B5EF4-FFF2-40B4-BE49-F238E27FC236}">
                  <a16:creationId xmlns:a16="http://schemas.microsoft.com/office/drawing/2014/main" id="{28C093F7-5F54-EF4A-720D-309334A356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1" name="Freeform 7">
              <a:extLst>
                <a:ext uri="{FF2B5EF4-FFF2-40B4-BE49-F238E27FC236}">
                  <a16:creationId xmlns:a16="http://schemas.microsoft.com/office/drawing/2014/main" id="{31661130-FF0E-D725-ACBF-6222B1F21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2" name="Rectangle 8">
              <a:extLst>
                <a:ext uri="{FF2B5EF4-FFF2-40B4-BE49-F238E27FC236}">
                  <a16:creationId xmlns:a16="http://schemas.microsoft.com/office/drawing/2014/main" id="{9533BCBF-0EA7-9D6D-25AE-7E01D86B8E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3" name="Freeform 9">
              <a:extLst>
                <a:ext uri="{FF2B5EF4-FFF2-40B4-BE49-F238E27FC236}">
                  <a16:creationId xmlns:a16="http://schemas.microsoft.com/office/drawing/2014/main" id="{B7429EDC-0A48-6CE6-B40F-30C7481F68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4" name="Freeform 10">
              <a:extLst>
                <a:ext uri="{FF2B5EF4-FFF2-40B4-BE49-F238E27FC236}">
                  <a16:creationId xmlns:a16="http://schemas.microsoft.com/office/drawing/2014/main" id="{D42C6099-19EE-A300-B531-0EEA5D46E4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5" name="Freeform 11">
              <a:extLst>
                <a:ext uri="{FF2B5EF4-FFF2-40B4-BE49-F238E27FC236}">
                  <a16:creationId xmlns:a16="http://schemas.microsoft.com/office/drawing/2014/main" id="{E06D2CEB-FA8A-CCDD-203E-EDC0151804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6" name="Freeform 12">
              <a:extLst>
                <a:ext uri="{FF2B5EF4-FFF2-40B4-BE49-F238E27FC236}">
                  <a16:creationId xmlns:a16="http://schemas.microsoft.com/office/drawing/2014/main" id="{12075096-EFE2-63C4-DC94-6A887D102D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7" name="Freeform 13">
              <a:extLst>
                <a:ext uri="{FF2B5EF4-FFF2-40B4-BE49-F238E27FC236}">
                  <a16:creationId xmlns:a16="http://schemas.microsoft.com/office/drawing/2014/main" id="{2E306714-936B-19CF-4740-E687B582A5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8" name="Freeform 14">
              <a:extLst>
                <a:ext uri="{FF2B5EF4-FFF2-40B4-BE49-F238E27FC236}">
                  <a16:creationId xmlns:a16="http://schemas.microsoft.com/office/drawing/2014/main" id="{2063EE17-5954-6E71-758A-B43CD43C96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9" name="Freeform 15">
              <a:extLst>
                <a:ext uri="{FF2B5EF4-FFF2-40B4-BE49-F238E27FC236}">
                  <a16:creationId xmlns:a16="http://schemas.microsoft.com/office/drawing/2014/main" id="{23D372D1-396C-EA16-94E3-4C5267BB5B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80" name="Freeform 16">
              <a:extLst>
                <a:ext uri="{FF2B5EF4-FFF2-40B4-BE49-F238E27FC236}">
                  <a16:creationId xmlns:a16="http://schemas.microsoft.com/office/drawing/2014/main" id="{9248F769-8E99-27A8-BF90-71D6554191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81" name="Freeform 17">
              <a:extLst>
                <a:ext uri="{FF2B5EF4-FFF2-40B4-BE49-F238E27FC236}">
                  <a16:creationId xmlns:a16="http://schemas.microsoft.com/office/drawing/2014/main" id="{B9316F6D-1884-60F9-DAD8-3B9F1ED7CB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82" name="Freeform 18">
              <a:extLst>
                <a:ext uri="{FF2B5EF4-FFF2-40B4-BE49-F238E27FC236}">
                  <a16:creationId xmlns:a16="http://schemas.microsoft.com/office/drawing/2014/main" id="{71AEAE7D-736B-173A-1A2C-E489F010B6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83" name="Freeform 19">
              <a:extLst>
                <a:ext uri="{FF2B5EF4-FFF2-40B4-BE49-F238E27FC236}">
                  <a16:creationId xmlns:a16="http://schemas.microsoft.com/office/drawing/2014/main" id="{50BFF10A-30CF-B48C-1164-262299047E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84" name="Freeform 20">
              <a:extLst>
                <a:ext uri="{FF2B5EF4-FFF2-40B4-BE49-F238E27FC236}">
                  <a16:creationId xmlns:a16="http://schemas.microsoft.com/office/drawing/2014/main" id="{3B0D1D1D-E8B0-6C11-78CC-5D8F8AF810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85" name="Freeform 21">
              <a:extLst>
                <a:ext uri="{FF2B5EF4-FFF2-40B4-BE49-F238E27FC236}">
                  <a16:creationId xmlns:a16="http://schemas.microsoft.com/office/drawing/2014/main" id="{2699D6CD-6161-9EF9-3685-8377D129B1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86" name="Freeform 22">
              <a:extLst>
                <a:ext uri="{FF2B5EF4-FFF2-40B4-BE49-F238E27FC236}">
                  <a16:creationId xmlns:a16="http://schemas.microsoft.com/office/drawing/2014/main" id="{607EC7F3-5F14-145C-FCF3-8117D4B717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87" name="Freeform 23">
              <a:extLst>
                <a:ext uri="{FF2B5EF4-FFF2-40B4-BE49-F238E27FC236}">
                  <a16:creationId xmlns:a16="http://schemas.microsoft.com/office/drawing/2014/main" id="{9512E6F5-40FB-28A3-DEFC-10D957656F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88" name="Freeform 24">
              <a:extLst>
                <a:ext uri="{FF2B5EF4-FFF2-40B4-BE49-F238E27FC236}">
                  <a16:creationId xmlns:a16="http://schemas.microsoft.com/office/drawing/2014/main" id="{0172619B-947A-07DC-A2A5-2709C422FA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89" name="Freeform 25">
              <a:extLst>
                <a:ext uri="{FF2B5EF4-FFF2-40B4-BE49-F238E27FC236}">
                  <a16:creationId xmlns:a16="http://schemas.microsoft.com/office/drawing/2014/main" id="{546A3A61-FD7F-A549-A2DC-785B17A2D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0" name="Freeform 26">
              <a:extLst>
                <a:ext uri="{FF2B5EF4-FFF2-40B4-BE49-F238E27FC236}">
                  <a16:creationId xmlns:a16="http://schemas.microsoft.com/office/drawing/2014/main" id="{D9DB6D7E-DFDC-30BA-A8AB-1F040CF2DD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1" name="Freeform 27">
              <a:extLst>
                <a:ext uri="{FF2B5EF4-FFF2-40B4-BE49-F238E27FC236}">
                  <a16:creationId xmlns:a16="http://schemas.microsoft.com/office/drawing/2014/main" id="{47130307-8533-219C-B403-2BD23CC86A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2" name="Freeform 28">
              <a:extLst>
                <a:ext uri="{FF2B5EF4-FFF2-40B4-BE49-F238E27FC236}">
                  <a16:creationId xmlns:a16="http://schemas.microsoft.com/office/drawing/2014/main" id="{1DFCE1D9-F4F0-7123-E774-C885F55A76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3" name="Freeform 29">
              <a:extLst>
                <a:ext uri="{FF2B5EF4-FFF2-40B4-BE49-F238E27FC236}">
                  <a16:creationId xmlns:a16="http://schemas.microsoft.com/office/drawing/2014/main" id="{102BAF0A-7FA0-2F86-9957-741611879F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4" name="Freeform 30">
              <a:extLst>
                <a:ext uri="{FF2B5EF4-FFF2-40B4-BE49-F238E27FC236}">
                  <a16:creationId xmlns:a16="http://schemas.microsoft.com/office/drawing/2014/main" id="{341CDC3B-8866-18F3-255E-8C31078371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5" name="Freeform 31">
              <a:extLst>
                <a:ext uri="{FF2B5EF4-FFF2-40B4-BE49-F238E27FC236}">
                  <a16:creationId xmlns:a16="http://schemas.microsoft.com/office/drawing/2014/main" id="{DAD1D618-4992-7385-1C20-B7FF7D5AD9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6" name="Freeform 32">
              <a:extLst>
                <a:ext uri="{FF2B5EF4-FFF2-40B4-BE49-F238E27FC236}">
                  <a16:creationId xmlns:a16="http://schemas.microsoft.com/office/drawing/2014/main" id="{1D7A582E-B121-A3FD-3065-64B610570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7" name="Rectangle 33">
              <a:extLst>
                <a:ext uri="{FF2B5EF4-FFF2-40B4-BE49-F238E27FC236}">
                  <a16:creationId xmlns:a16="http://schemas.microsoft.com/office/drawing/2014/main" id="{3342F64A-89C3-B271-2191-AF8260337E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8" name="Freeform 34">
              <a:extLst>
                <a:ext uri="{FF2B5EF4-FFF2-40B4-BE49-F238E27FC236}">
                  <a16:creationId xmlns:a16="http://schemas.microsoft.com/office/drawing/2014/main" id="{3D00D4B8-A4FB-71AE-6A97-343860B32D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9" name="Freeform 35">
              <a:extLst>
                <a:ext uri="{FF2B5EF4-FFF2-40B4-BE49-F238E27FC236}">
                  <a16:creationId xmlns:a16="http://schemas.microsoft.com/office/drawing/2014/main" id="{B20A9CA9-5C9F-627C-33C6-4A0EBD5336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00" name="Freeform 36">
              <a:extLst>
                <a:ext uri="{FF2B5EF4-FFF2-40B4-BE49-F238E27FC236}">
                  <a16:creationId xmlns:a16="http://schemas.microsoft.com/office/drawing/2014/main" id="{6F6A8857-4941-17B3-A466-B9B26355A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01" name="Freeform 37">
              <a:extLst>
                <a:ext uri="{FF2B5EF4-FFF2-40B4-BE49-F238E27FC236}">
                  <a16:creationId xmlns:a16="http://schemas.microsoft.com/office/drawing/2014/main" id="{8BC6CD10-3C31-97EB-A2A7-9679222DD0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02" name="Freeform 38">
              <a:extLst>
                <a:ext uri="{FF2B5EF4-FFF2-40B4-BE49-F238E27FC236}">
                  <a16:creationId xmlns:a16="http://schemas.microsoft.com/office/drawing/2014/main" id="{97058D63-1FF1-A94D-CB1D-3473399926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03" name="Freeform 39">
              <a:extLst>
                <a:ext uri="{FF2B5EF4-FFF2-40B4-BE49-F238E27FC236}">
                  <a16:creationId xmlns:a16="http://schemas.microsoft.com/office/drawing/2014/main" id="{95DE7AB8-F1D8-BD14-4CBF-D5F200AEDD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04" name="Freeform 40">
              <a:extLst>
                <a:ext uri="{FF2B5EF4-FFF2-40B4-BE49-F238E27FC236}">
                  <a16:creationId xmlns:a16="http://schemas.microsoft.com/office/drawing/2014/main" id="{04816B33-25EE-A8EB-9971-B8FBA5942F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05" name="Freeform 41">
              <a:extLst>
                <a:ext uri="{FF2B5EF4-FFF2-40B4-BE49-F238E27FC236}">
                  <a16:creationId xmlns:a16="http://schemas.microsoft.com/office/drawing/2014/main" id="{5C26AFFF-5311-27F2-35A9-46F68E3F10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06" name="Freeform 42">
              <a:extLst>
                <a:ext uri="{FF2B5EF4-FFF2-40B4-BE49-F238E27FC236}">
                  <a16:creationId xmlns:a16="http://schemas.microsoft.com/office/drawing/2014/main" id="{70F4F91D-04F8-C9EB-BEB1-824C4A31D3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07" name="Freeform 43">
              <a:extLst>
                <a:ext uri="{FF2B5EF4-FFF2-40B4-BE49-F238E27FC236}">
                  <a16:creationId xmlns:a16="http://schemas.microsoft.com/office/drawing/2014/main" id="{965681AD-69BE-5777-6509-6CD1C88148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08" name="Freeform 44">
              <a:extLst>
                <a:ext uri="{FF2B5EF4-FFF2-40B4-BE49-F238E27FC236}">
                  <a16:creationId xmlns:a16="http://schemas.microsoft.com/office/drawing/2014/main" id="{DDD31CA0-1A9A-5FD6-ACF0-1CD6F59B88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09" name="Rectangle 45">
              <a:extLst>
                <a:ext uri="{FF2B5EF4-FFF2-40B4-BE49-F238E27FC236}">
                  <a16:creationId xmlns:a16="http://schemas.microsoft.com/office/drawing/2014/main" id="{F41618A9-2214-FE51-03BA-D10CD02ADB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10" name="Freeform 46">
              <a:extLst>
                <a:ext uri="{FF2B5EF4-FFF2-40B4-BE49-F238E27FC236}">
                  <a16:creationId xmlns:a16="http://schemas.microsoft.com/office/drawing/2014/main" id="{D9C62E2D-7395-5DA7-FB6F-BE4C76628C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11" name="Freeform 47">
              <a:extLst>
                <a:ext uri="{FF2B5EF4-FFF2-40B4-BE49-F238E27FC236}">
                  <a16:creationId xmlns:a16="http://schemas.microsoft.com/office/drawing/2014/main" id="{6EE3DDAB-7A17-44CD-096E-3A71FBE0A4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12" name="Freeform 48">
              <a:extLst>
                <a:ext uri="{FF2B5EF4-FFF2-40B4-BE49-F238E27FC236}">
                  <a16:creationId xmlns:a16="http://schemas.microsoft.com/office/drawing/2014/main" id="{E3C6B81B-B083-ED41-719E-433FFDE1F6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13" name="Freeform 49">
              <a:extLst>
                <a:ext uri="{FF2B5EF4-FFF2-40B4-BE49-F238E27FC236}">
                  <a16:creationId xmlns:a16="http://schemas.microsoft.com/office/drawing/2014/main" id="{C4CC6D9C-9589-A9E1-23A4-3F84DBA3D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14" name="Freeform 50">
              <a:extLst>
                <a:ext uri="{FF2B5EF4-FFF2-40B4-BE49-F238E27FC236}">
                  <a16:creationId xmlns:a16="http://schemas.microsoft.com/office/drawing/2014/main" id="{D7C25932-69D9-9052-6A0F-0B91D45DB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15" name="Freeform 51">
              <a:extLst>
                <a:ext uri="{FF2B5EF4-FFF2-40B4-BE49-F238E27FC236}">
                  <a16:creationId xmlns:a16="http://schemas.microsoft.com/office/drawing/2014/main" id="{E4256289-2996-1B98-3FEC-419C16843F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16" name="Freeform 52">
              <a:extLst>
                <a:ext uri="{FF2B5EF4-FFF2-40B4-BE49-F238E27FC236}">
                  <a16:creationId xmlns:a16="http://schemas.microsoft.com/office/drawing/2014/main" id="{3EE2D121-9A25-19D6-AA49-66FD6AAA3D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17" name="Freeform 53">
              <a:extLst>
                <a:ext uri="{FF2B5EF4-FFF2-40B4-BE49-F238E27FC236}">
                  <a16:creationId xmlns:a16="http://schemas.microsoft.com/office/drawing/2014/main" id="{DE1BFDEB-D5B2-25A4-4EE2-9598A9430F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18" name="Freeform 54">
              <a:extLst>
                <a:ext uri="{FF2B5EF4-FFF2-40B4-BE49-F238E27FC236}">
                  <a16:creationId xmlns:a16="http://schemas.microsoft.com/office/drawing/2014/main" id="{DDE713D0-5F95-FB88-AA2F-C2DECBD4E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19" name="Freeform 55">
              <a:extLst>
                <a:ext uri="{FF2B5EF4-FFF2-40B4-BE49-F238E27FC236}">
                  <a16:creationId xmlns:a16="http://schemas.microsoft.com/office/drawing/2014/main" id="{14D3123C-0905-3FCE-FB82-DB4EB52B4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20" name="Freeform 56">
              <a:extLst>
                <a:ext uri="{FF2B5EF4-FFF2-40B4-BE49-F238E27FC236}">
                  <a16:creationId xmlns:a16="http://schemas.microsoft.com/office/drawing/2014/main" id="{DE1B1BD3-60AC-D670-ACA6-B4BDCF92C1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21" name="Freeform 57">
              <a:extLst>
                <a:ext uri="{FF2B5EF4-FFF2-40B4-BE49-F238E27FC236}">
                  <a16:creationId xmlns:a16="http://schemas.microsoft.com/office/drawing/2014/main" id="{0A93ABDD-B367-6F22-14D6-FA99D97650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22" name="Freeform 58">
              <a:extLst>
                <a:ext uri="{FF2B5EF4-FFF2-40B4-BE49-F238E27FC236}">
                  <a16:creationId xmlns:a16="http://schemas.microsoft.com/office/drawing/2014/main" id="{E711AAC5-3EA1-8094-66FA-13CFEEF39E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</p:grpSp>
      <p:sp useBgFill="1">
        <p:nvSpPr>
          <p:cNvPr id="124" name="Round Diagonal Corner Rectangle 7">
            <a:extLst>
              <a:ext uri="{FF2B5EF4-FFF2-40B4-BE49-F238E27FC236}">
                <a16:creationId xmlns:a16="http://schemas.microsoft.com/office/drawing/2014/main" id="{DA994011-889B-7457-7BAE-838D13961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079" y="0"/>
            <a:ext cx="8132922" cy="6848476"/>
          </a:xfrm>
          <a:prstGeom prst="round2DiagRect">
            <a:avLst>
              <a:gd name="adj1" fmla="val 0"/>
              <a:gd name="adj2" fmla="val 0"/>
            </a:avLst>
          </a:prstGeom>
          <a:ln w="1905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13A73A-A211-FF5C-D95E-E3942E3AB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8116" y="354467"/>
            <a:ext cx="7174847" cy="613954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8800" cap="none" dirty="0"/>
              <a:t>We are learning to break drawing </a:t>
            </a:r>
            <a:br>
              <a:rPr lang="en-US" sz="8800" cap="none" dirty="0"/>
            </a:br>
            <a:r>
              <a:rPr lang="en-US" sz="8800" cap="none" dirty="0"/>
              <a:t>2D-shapes into </a:t>
            </a:r>
            <a:br>
              <a:rPr lang="en-US" sz="8800" cap="none" dirty="0"/>
            </a:br>
            <a:r>
              <a:rPr lang="en-US" sz="8800" cap="none" dirty="0"/>
              <a:t>a series of command blocks</a:t>
            </a:r>
          </a:p>
        </p:txBody>
      </p:sp>
    </p:spTree>
    <p:extLst>
      <p:ext uri="{BB962C8B-B14F-4D97-AF65-F5344CB8AC3E}">
        <p14:creationId xmlns:p14="http://schemas.microsoft.com/office/powerpoint/2010/main" val="2114090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cap="none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What is a Pixel?</a:t>
            </a:r>
            <a:endParaRPr lang="en-GB" b="1" cap="none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097088"/>
            <a:ext cx="9905999" cy="3541714"/>
          </a:xfrm>
        </p:spPr>
        <p:txBody>
          <a:bodyPr>
            <a:normAutofit/>
          </a:bodyPr>
          <a:lstStyle/>
          <a:p>
            <a:r>
              <a:rPr lang="en-GB" sz="280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A </a:t>
            </a:r>
            <a:r>
              <a:rPr lang="en-GB" sz="2800" b="1">
                <a:solidFill>
                  <a:srgbClr val="FFC000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pixel</a:t>
            </a:r>
            <a:r>
              <a:rPr lang="en-GB" sz="2800" b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n-GB" sz="280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is the </a:t>
            </a:r>
            <a:r>
              <a:rPr lang="en-GB" sz="2800" b="1">
                <a:solidFill>
                  <a:srgbClr val="FFC000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smallest point of visual components on a digital image/screen</a:t>
            </a:r>
            <a:r>
              <a:rPr lang="en-GB" sz="2800">
                <a:solidFill>
                  <a:schemeClr val="tx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.</a:t>
            </a:r>
            <a:endParaRPr lang="en-GB" sz="2800" dirty="0">
              <a:solidFill>
                <a:schemeClr val="tx1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pic>
        <p:nvPicPr>
          <p:cNvPr id="6" name="videoplayback">
            <a:hlinkClick r:id="" action="ppaction://media"/>
            <a:extLst>
              <a:ext uri="{FF2B5EF4-FFF2-40B4-BE49-F238E27FC236}">
                <a16:creationId xmlns:a16="http://schemas.microsoft.com/office/drawing/2014/main" id="{B484E225-8F79-397A-2804-AA269348C70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46411" y="3285671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79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1449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57300"/>
            <a:r>
              <a:rPr lang="en-GB" b="1" cap="none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  <a:hlinkClick r:id="rId2"/>
              </a:rPr>
              <a:t>Code.org/</a:t>
            </a:r>
            <a:endParaRPr lang="en-GB" b="1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097088"/>
            <a:ext cx="4954588" cy="3541714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chemeClr val="tx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Creating Art with Code:</a:t>
            </a:r>
            <a:endParaRPr lang="en-GB" sz="2800" dirty="0">
              <a:solidFill>
                <a:schemeClr val="tx1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2800" b="1" dirty="0">
                <a:solidFill>
                  <a:srgbClr val="002060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  <a:hlinkClick r:id="rId3"/>
              </a:rPr>
              <a:t>https://studio.code.org/s/coursec-2023/lessons/6/levels/1?redirect_warning=true</a:t>
            </a:r>
            <a:r>
              <a:rPr lang="en-GB" sz="2800" b="1" dirty="0">
                <a:solidFill>
                  <a:srgbClr val="002060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EAAC9F-2C2E-4C65-9F36-0CF974FAF4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2234" y="805540"/>
            <a:ext cx="1095982" cy="10959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16F3A51-6524-4FFA-88CD-ACA0FB18E4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8814" y="2097088"/>
            <a:ext cx="5285192" cy="321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016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6290</TotalTime>
  <Words>148</Words>
  <Application>Microsoft Office PowerPoint</Application>
  <PresentationFormat>Widescreen</PresentationFormat>
  <Paragraphs>21</Paragraphs>
  <Slides>7</Slides>
  <Notes>2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Andika</vt:lpstr>
      <vt:lpstr>Aptos</vt:lpstr>
      <vt:lpstr>Arial</vt:lpstr>
      <vt:lpstr>Tw Cen MT</vt:lpstr>
      <vt:lpstr>Circuit</vt:lpstr>
      <vt:lpstr>Coding using  code.org/  </vt:lpstr>
      <vt:lpstr>We are learning what a computer program is made of </vt:lpstr>
      <vt:lpstr>What is Coding?</vt:lpstr>
      <vt:lpstr>What is a Computer Program?</vt:lpstr>
      <vt:lpstr>We are learning to break drawing  2D-shapes into  a series of command blocks</vt:lpstr>
      <vt:lpstr>What is a Pixel?</vt:lpstr>
      <vt:lpstr>Code.org/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Files &amp; Folders</dc:title>
  <dc:creator>Duncan Borg</dc:creator>
  <cp:lastModifiedBy>Borg Duncan</cp:lastModifiedBy>
  <cp:revision>65</cp:revision>
  <dcterms:created xsi:type="dcterms:W3CDTF">2017-09-25T13:09:26Z</dcterms:created>
  <dcterms:modified xsi:type="dcterms:W3CDTF">2025-05-19T07:53:49Z</dcterms:modified>
</cp:coreProperties>
</file>