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56" r:id="rId2"/>
    <p:sldId id="261" r:id="rId3"/>
    <p:sldId id="257" r:id="rId4"/>
    <p:sldId id="258" r:id="rId5"/>
    <p:sldId id="265" r:id="rId6"/>
    <p:sldId id="259" r:id="rId7"/>
    <p:sldId id="260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5C5FC-CFD4-4681-9605-264CCA1E3CE0}" v="1" dt="2024-10-23T15:12:41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Borg" userId="94444bb0394aee61" providerId="LiveId" clId="{2EA5C5FC-CFD4-4681-9605-264CCA1E3CE0}"/>
    <pc:docChg chg="modSld">
      <pc:chgData name="Duncan Borg" userId="94444bb0394aee61" providerId="LiveId" clId="{2EA5C5FC-CFD4-4681-9605-264CCA1E3CE0}" dt="2024-10-23T15:12:41.560" v="0"/>
      <pc:docMkLst>
        <pc:docMk/>
      </pc:docMkLst>
      <pc:sldChg chg="modAnim">
        <pc:chgData name="Duncan Borg" userId="94444bb0394aee61" providerId="LiveId" clId="{2EA5C5FC-CFD4-4681-9605-264CCA1E3CE0}" dt="2024-10-23T15:12:41.560" v="0"/>
        <pc:sldMkLst>
          <pc:docMk/>
          <pc:sldMk cId="4154497508" sldId="259"/>
        </pc:sldMkLst>
      </pc:sldChg>
    </pc:docChg>
  </pc:docChgLst>
  <pc:docChgLst>
    <pc:chgData name="dborsmc@outlook.com" userId="94444bb0394aee61" providerId="LiveId" clId="{A5358749-DAD3-4D53-AD25-23B9D2E3E0F0}"/>
    <pc:docChg chg="modSld">
      <pc:chgData name="dborsmc@outlook.com" userId="94444bb0394aee61" providerId="LiveId" clId="{A5358749-DAD3-4D53-AD25-23B9D2E3E0F0}" dt="2019-04-28T11:51:51.300" v="5" actId="255"/>
      <pc:docMkLst>
        <pc:docMk/>
      </pc:docMkLst>
      <pc:sldChg chg="modSp">
        <pc:chgData name="dborsmc@outlook.com" userId="94444bb0394aee61" providerId="LiveId" clId="{A5358749-DAD3-4D53-AD25-23B9D2E3E0F0}" dt="2019-04-28T11:51:51.300" v="5" actId="255"/>
        <pc:sldMkLst>
          <pc:docMk/>
          <pc:sldMk cId="3807942804" sldId="256"/>
        </pc:sldMkLst>
        <pc:spChg chg="mod">
          <ac:chgData name="dborsmc@outlook.com" userId="94444bb0394aee61" providerId="LiveId" clId="{A5358749-DAD3-4D53-AD25-23B9D2E3E0F0}" dt="2019-04-28T11:51:51.300" v="5" actId="255"/>
          <ac:spMkLst>
            <pc:docMk/>
            <pc:sldMk cId="3807942804" sldId="256"/>
            <ac:spMk id="2" creationId="{AD4363F1-90EA-4FEB-88A8-AE1D2FE55348}"/>
          </ac:spMkLst>
        </pc:spChg>
        <pc:picChg chg="mod">
          <ac:chgData name="dborsmc@outlook.com" userId="94444bb0394aee61" providerId="LiveId" clId="{A5358749-DAD3-4D53-AD25-23B9D2E3E0F0}" dt="2019-04-28T11:51:32.255" v="2" actId="1076"/>
          <ac:picMkLst>
            <pc:docMk/>
            <pc:sldMk cId="3807942804" sldId="256"/>
            <ac:picMk id="4" creationId="{A3027CD2-A8C6-4A8C-A5AB-53FA3D47E8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3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1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5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6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60EA64-D806-43AC-9DF2-F8C432F32B4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41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7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7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1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187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685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4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6.wdp"/><Relationship Id="rId1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17" Type="http://schemas.microsoft.com/office/2007/relationships/hdphoto" Target="../media/hdphoto7.wdp"/><Relationship Id="rId2" Type="http://schemas.openxmlformats.org/officeDocument/2006/relationships/image" Target="../media/image18.png"/><Relationship Id="rId16" Type="http://schemas.openxmlformats.org/officeDocument/2006/relationships/image" Target="../media/image26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microsoft.com/office/2007/relationships/hdphoto" Target="../media/hdphoto4.wdp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63F1-90EA-4FEB-88A8-AE1D2FE55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460" y="2091263"/>
            <a:ext cx="7820833" cy="2590800"/>
          </a:xfrm>
        </p:spPr>
        <p:txBody>
          <a:bodyPr/>
          <a:lstStyle/>
          <a:p>
            <a:pPr algn="r"/>
            <a:r>
              <a:rPr lang="en-GB" sz="6800" cap="none" dirty="0">
                <a:latin typeface="Futura Md BT" panose="020B0602020204020303" pitchFamily="34" charset="0"/>
              </a:rPr>
              <a:t>Education </a:t>
            </a:r>
            <a:r>
              <a:rPr lang="en-GB" sz="6800" cap="none" dirty="0" err="1">
                <a:latin typeface="Futura Md BT" panose="020B0602020204020303" pitchFamily="34" charset="0"/>
              </a:rPr>
              <a:t>WeDo</a:t>
            </a:r>
            <a:endParaRPr lang="en-GB" sz="6800" cap="none" dirty="0">
              <a:latin typeface="Futura Md BT" panose="020B06020202040203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32D37-81F0-4553-81F9-DA08344E8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27CD2-A8C6-4A8C-A5AB-53FA3D47E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07" y="2330681"/>
            <a:ext cx="1874018" cy="17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57A2-2791-4742-A5DA-05B6CEB1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Instruction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FA35-87D9-43DF-A090-7B10029F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456" y="2103120"/>
            <a:ext cx="2150861" cy="393192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start program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start on key press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wait for…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repeat for…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tilt shake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28B02-CFB9-484B-998F-8C7987A92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613" y1="54098" x2="51613" y2="540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135" y="2018956"/>
            <a:ext cx="590550" cy="58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ACE9C5-D551-4738-A899-29A7D2A58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608" y="2721755"/>
            <a:ext cx="695325" cy="54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D2942-FAD2-4AB6-BC0E-43AC597A8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7869" y1="60377" x2="27869" y2="60377"/>
                        <a14:foregroundMark x1="52459" y1="62264" x2="52459" y2="622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2366" y="3488055"/>
            <a:ext cx="58102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AEE0BA-CCE5-43E5-B89F-F11174DEE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9706" y1="38333" x2="39706" y2="38333"/>
                        <a14:foregroundMark x1="35294" y1="48333" x2="35294" y2="4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9028" y="4232213"/>
            <a:ext cx="647700" cy="57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F0A0D2-9FB3-4920-8880-29D7C1C323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4177" y1="54688" x2="34177" y2="54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9028" y="4998596"/>
            <a:ext cx="752475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8C8C5-5414-474D-B5BC-87CE068684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8166" y="2018061"/>
            <a:ext cx="666750" cy="5905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6D0C19-B745-4166-80FA-F6566E915C7D}"/>
              </a:ext>
            </a:extLst>
          </p:cNvPr>
          <p:cNvSpPr txBox="1">
            <a:spLocks/>
          </p:cNvSpPr>
          <p:nvPr/>
        </p:nvSpPr>
        <p:spPr>
          <a:xfrm>
            <a:off x="4903391" y="2014194"/>
            <a:ext cx="30120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turn motor clockwise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turn motor anti-clockwise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set motor speed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motor on for…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motor off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EDDF557-2955-4E22-8652-F47CC853F295}"/>
              </a:ext>
            </a:extLst>
          </p:cNvPr>
          <p:cNvSpPr txBox="1">
            <a:spLocks/>
          </p:cNvSpPr>
          <p:nvPr/>
        </p:nvSpPr>
        <p:spPr>
          <a:xfrm>
            <a:off x="8939447" y="2103120"/>
            <a:ext cx="2353735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play sound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31990-A00E-40E9-A009-59994546E19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989" y="2721755"/>
            <a:ext cx="809625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C132A-8115-4B58-9B5B-8A43C1692C1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067" y="3513772"/>
            <a:ext cx="723900" cy="561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736992-772E-40BB-93DB-3666D411AD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375" b="89583" l="7971" r="89855">
                        <a14:foregroundMark x1="30435" y1="9375" x2="30435" y2="9375"/>
                        <a14:foregroundMark x1="7971" y1="44792" x2="7971" y2="44792"/>
                        <a14:foregroundMark x1="71014" y1="52083" x2="71014" y2="52083"/>
                        <a14:foregroundMark x1="69565" y1="45833" x2="69565" y2="45833"/>
                        <a14:foregroundMark x1="53623" y1="68750" x2="53623" y2="68750"/>
                        <a14:foregroundMark x1="50725" y1="62500" x2="51449" y2="63542"/>
                        <a14:foregroundMark x1="63768" y1="68750" x2="63768" y2="68750"/>
                        <a14:foregroundMark x1="55797" y1="39583" x2="55797" y2="39583"/>
                        <a14:foregroundMark x1="89130" y1="57292" x2="89130" y2="572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632" y="4093355"/>
            <a:ext cx="131445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35F15-3795-4990-90C4-F3DE7A16C52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16" y="5047636"/>
            <a:ext cx="790575" cy="676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470DDF-F3EA-4F92-B0F1-DAB1718728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103" y="2001930"/>
            <a:ext cx="762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FE2-D9DE-4BCC-8FDF-4994348F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Roaring Lion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AEBB519-F08D-4B4C-9F82-B655FB1CB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967706" y="2672556"/>
            <a:ext cx="2952750" cy="2609850"/>
          </a:xfrm>
          <a:prstGeom prst="rect">
            <a:avLst/>
          </a:prstGeom>
        </p:spPr>
      </p:pic>
      <p:pic>
        <p:nvPicPr>
          <p:cNvPr id="12" name="Roaring Lion">
            <a:hlinkClick r:id="" action="ppaction://media"/>
            <a:extLst>
              <a:ext uri="{FF2B5EF4-FFF2-40B4-BE49-F238E27FC236}">
                <a16:creationId xmlns:a16="http://schemas.microsoft.com/office/drawing/2014/main" id="{0B26FECD-F2E8-4A25-86F3-CB56AAAB48EA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0638" y="2193925"/>
            <a:ext cx="4754562" cy="3565525"/>
          </a:xfrm>
        </p:spPr>
      </p:pic>
    </p:spTree>
    <p:extLst>
      <p:ext uri="{BB962C8B-B14F-4D97-AF65-F5344CB8AC3E}">
        <p14:creationId xmlns:p14="http://schemas.microsoft.com/office/powerpoint/2010/main" val="31646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003C-BD78-46EC-8743-E9A1BBE0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Hub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E3EAAF-B2A8-41CE-B005-9CAFDB65B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</a:t>
            </a:r>
            <a:r>
              <a:rPr lang="en-GB" sz="2400" b="1" dirty="0"/>
              <a:t>hub</a:t>
            </a:r>
            <a:r>
              <a:rPr lang="en-GB" sz="2400" dirty="0"/>
              <a:t> connects the </a:t>
            </a:r>
            <a:r>
              <a:rPr lang="en-GB" sz="2400" b="1" dirty="0" err="1"/>
              <a:t>WeDo</a:t>
            </a:r>
            <a:r>
              <a:rPr lang="en-GB" sz="2400" dirty="0"/>
              <a:t> parts to the computer through a </a:t>
            </a:r>
            <a:r>
              <a:rPr lang="en-GB" sz="2400" b="1" dirty="0"/>
              <a:t>USB port</a:t>
            </a:r>
            <a:r>
              <a:rPr lang="en-GB" sz="2400" dirty="0"/>
              <a:t>.</a:t>
            </a:r>
          </a:p>
        </p:txBody>
      </p:sp>
      <p:pic>
        <p:nvPicPr>
          <p:cNvPr id="8" name="Picture 4" descr="Legowedohub.jpg">
            <a:extLst>
              <a:ext uri="{FF2B5EF4-FFF2-40B4-BE49-F238E27FC236}">
                <a16:creationId xmlns:a16="http://schemas.microsoft.com/office/drawing/2014/main" id="{E52092F9-1F2E-428E-A8FC-3275A1B2E0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2" y="2272887"/>
            <a:ext cx="3551238" cy="34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5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003C-BD78-46EC-8743-E9A1BBE0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05393-5239-4071-B139-82122AEC7F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</a:t>
            </a:r>
            <a:r>
              <a:rPr lang="en-GB" sz="2400" b="1" dirty="0"/>
              <a:t>motor</a:t>
            </a:r>
            <a:r>
              <a:rPr lang="en-GB" sz="2400" dirty="0"/>
              <a:t> makes things turn.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D5DEC5-07BA-42CF-B3CF-2425D19B3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56701"/>
              </p:ext>
            </p:extLst>
          </p:nvPr>
        </p:nvGraphicFramePr>
        <p:xfrm>
          <a:off x="6762750" y="2868613"/>
          <a:ext cx="3556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555360" imgH="1917360" progId="Photoshop.Image.16">
                  <p:embed/>
                </p:oleObj>
              </mc:Choice>
              <mc:Fallback>
                <p:oleObj name="Image" r:id="rId2" imgW="3555360" imgH="1917360" progId="Photoshop.Image.16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1D5DEC5-07BA-42CF-B3CF-2425D19B3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62750" y="2868613"/>
                        <a:ext cx="35560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3B3EDAB-F195-4137-B365-91E9469CE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182" y="3694113"/>
            <a:ext cx="696600" cy="349200"/>
          </a:xfrm>
          <a:prstGeom prst="rect">
            <a:avLst/>
          </a:prstGeom>
        </p:spPr>
      </p:pic>
      <p:pic>
        <p:nvPicPr>
          <p:cNvPr id="9" name="Picture 2" descr="Legomotor.jpg">
            <a:extLst>
              <a:ext uri="{FF2B5EF4-FFF2-40B4-BE49-F238E27FC236}">
                <a16:creationId xmlns:a16="http://schemas.microsoft.com/office/drawing/2014/main" id="{C285D2B6-4D5F-448B-A550-999AEFB0BA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92" y="2465367"/>
            <a:ext cx="4239578" cy="302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3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003C-BD78-46EC-8743-E9A1BBE0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Axle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05393-5239-4071-B139-82122AEC7F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</a:t>
            </a:r>
            <a:r>
              <a:rPr lang="en-GB" sz="2400" b="1" dirty="0"/>
              <a:t>axle</a:t>
            </a:r>
            <a:r>
              <a:rPr lang="en-GB" sz="2400" dirty="0"/>
              <a:t> connects things together.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D5DEC5-07BA-42CF-B3CF-2425D19B3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899481"/>
              </p:ext>
            </p:extLst>
          </p:nvPr>
        </p:nvGraphicFramePr>
        <p:xfrm>
          <a:off x="6781800" y="3018790"/>
          <a:ext cx="3556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555360" imgH="1917360" progId="Photoshop.Image.16">
                  <p:embed/>
                </p:oleObj>
              </mc:Choice>
              <mc:Fallback>
                <p:oleObj name="Image" r:id="rId2" imgW="3555360" imgH="1917360" progId="Photoshop.Image.16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1D5DEC5-07BA-42CF-B3CF-2425D19B3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81800" y="3018790"/>
                        <a:ext cx="35560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FBA4AB1-1A87-4AC1-91D6-332CB944ED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1105" y="3121448"/>
            <a:ext cx="2945952" cy="17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0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003C-BD78-46EC-8743-E9A1BBE0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Gears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FE9112-77D7-4984-B167-95B4EC733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5200" y="2264228"/>
            <a:ext cx="3586480" cy="358793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gear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spcBef>
                <a:spcPts val="1800"/>
              </a:spcBef>
              <a:buNone/>
            </a:pPr>
            <a:r>
              <a:rPr lang="en-GB" b="1" dirty="0"/>
              <a:t>small gear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spcBef>
                <a:spcPts val="0"/>
              </a:spcBef>
              <a:buNone/>
            </a:pPr>
            <a:r>
              <a:rPr lang="en-GB" b="1" dirty="0"/>
              <a:t>crown gear</a:t>
            </a:r>
          </a:p>
        </p:txBody>
      </p:sp>
      <p:pic>
        <p:nvPicPr>
          <p:cNvPr id="13" name="Gears">
            <a:hlinkClick r:id="" action="ppaction://media"/>
            <a:extLst>
              <a:ext uri="{FF2B5EF4-FFF2-40B4-BE49-F238E27FC236}">
                <a16:creationId xmlns:a16="http://schemas.microsoft.com/office/drawing/2014/main" id="{90F4F460-F250-4FFB-B218-5C3093A90137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9431" y="2014194"/>
            <a:ext cx="6224512" cy="373470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51C99B-FBF3-4534-AEC7-1AC3710232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262" y="4069080"/>
            <a:ext cx="762000" cy="695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396E51-AC4E-4935-B44D-9856675EF93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262" y="2103120"/>
            <a:ext cx="790575" cy="74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1E76B1-43C3-443A-A0F0-8D6D59EC007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424" y="3178174"/>
            <a:ext cx="476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003C-BD78-46EC-8743-E9A1BBE0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Tilt Sensor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2E4065-9347-4B2B-B686-619B442B9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376183"/>
            <a:ext cx="4900005" cy="3749040"/>
          </a:xfrm>
        </p:spPr>
        <p:txBody>
          <a:bodyPr>
            <a:normAutofit/>
          </a:bodyPr>
          <a:lstStyle/>
          <a:p>
            <a:r>
              <a:rPr lang="en-GB" sz="2400" dirty="0"/>
              <a:t>The </a:t>
            </a:r>
            <a:r>
              <a:rPr lang="en-GB" sz="2400" b="1" dirty="0"/>
              <a:t>tilt sensor</a:t>
            </a:r>
            <a:r>
              <a:rPr lang="en-GB" sz="2400" dirty="0"/>
              <a:t> tells the computer when it is pointed </a:t>
            </a:r>
            <a:r>
              <a:rPr lang="en-GB" sz="2400" b="1" dirty="0"/>
              <a:t>up</a:t>
            </a:r>
            <a:r>
              <a:rPr lang="en-GB" sz="2400" dirty="0"/>
              <a:t> or </a:t>
            </a:r>
            <a:r>
              <a:rPr lang="en-GB" sz="2400" b="1" dirty="0"/>
              <a:t>down</a:t>
            </a:r>
            <a:r>
              <a:rPr lang="en-GB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EB8B5-84FB-4D1E-902A-6E1A7B9A84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8037" y="699723"/>
            <a:ext cx="1609725" cy="1133475"/>
          </a:xfrm>
          <a:prstGeom prst="rect">
            <a:avLst/>
          </a:prstGeom>
        </p:spPr>
      </p:pic>
      <p:pic>
        <p:nvPicPr>
          <p:cNvPr id="9" name="Roaring Lion tilt sensor">
            <a:hlinkClick r:id="" action="ppaction://media"/>
            <a:extLst>
              <a:ext uri="{FF2B5EF4-FFF2-40B4-BE49-F238E27FC236}">
                <a16:creationId xmlns:a16="http://schemas.microsoft.com/office/drawing/2014/main" id="{A4D9FBF8-7448-44D0-A2D4-2DBC7108E3B3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0638" y="2193925"/>
            <a:ext cx="4754562" cy="3565525"/>
          </a:xfrm>
        </p:spPr>
      </p:pic>
    </p:spTree>
    <p:extLst>
      <p:ext uri="{BB962C8B-B14F-4D97-AF65-F5344CB8AC3E}">
        <p14:creationId xmlns:p14="http://schemas.microsoft.com/office/powerpoint/2010/main" val="35764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E5E3-286C-4B18-A92A-E9414B77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dirty="0" err="1"/>
              <a:t>WeDo</a:t>
            </a:r>
            <a:r>
              <a:rPr lang="en-GB" b="1" cap="none" dirty="0"/>
              <a:t>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E9D4A-AB06-4FED-BDAC-7D5E51CC8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7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57A2-2791-4742-A5DA-05B6CEB1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WeDo</a:t>
            </a:r>
            <a:r>
              <a:rPr lang="en-GB" b="1" dirty="0"/>
              <a:t> Software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8F0C3-540B-47EF-BEBF-D82344674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11" y="2128037"/>
            <a:ext cx="6777989" cy="3944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F9D465-B0EB-45FA-8CB2-8B56EEA120FB}"/>
              </a:ext>
            </a:extLst>
          </p:cNvPr>
          <p:cNvSpPr txBox="1"/>
          <p:nvPr/>
        </p:nvSpPr>
        <p:spPr>
          <a:xfrm>
            <a:off x="3463924" y="3087592"/>
            <a:ext cx="177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Content Tab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DF883-A4A0-41C2-843B-44CFDA012EA2}"/>
              </a:ext>
            </a:extLst>
          </p:cNvPr>
          <p:cNvSpPr txBox="1"/>
          <p:nvPr/>
        </p:nvSpPr>
        <p:spPr>
          <a:xfrm>
            <a:off x="263841" y="2189560"/>
            <a:ext cx="19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Connection Tab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0AB14-DE68-40BB-B098-FB07B8465A07}"/>
              </a:ext>
            </a:extLst>
          </p:cNvPr>
          <p:cNvSpPr txBox="1"/>
          <p:nvPr/>
        </p:nvSpPr>
        <p:spPr>
          <a:xfrm>
            <a:off x="783907" y="5392435"/>
            <a:ext cx="19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Blocks Palette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7E08A-1494-4FD3-A4B8-8FF6E924C55D}"/>
              </a:ext>
            </a:extLst>
          </p:cNvPr>
          <p:cNvSpPr txBox="1"/>
          <p:nvPr/>
        </p:nvSpPr>
        <p:spPr>
          <a:xfrm>
            <a:off x="10018157" y="4891420"/>
            <a:ext cx="19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Stop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D09F6-8ED9-489D-8A41-ECE98F6DD696}"/>
              </a:ext>
            </a:extLst>
          </p:cNvPr>
          <p:cNvSpPr txBox="1"/>
          <p:nvPr/>
        </p:nvSpPr>
        <p:spPr>
          <a:xfrm>
            <a:off x="9385458" y="2023944"/>
            <a:ext cx="19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Close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191E4-1F42-4EBA-82D5-749B3A72348A}"/>
              </a:ext>
            </a:extLst>
          </p:cNvPr>
          <p:cNvSpPr txBox="1"/>
          <p:nvPr/>
        </p:nvSpPr>
        <p:spPr>
          <a:xfrm>
            <a:off x="9811702" y="2284159"/>
            <a:ext cx="19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Open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1074A-D85C-432B-8C1D-4C2754EBB62F}"/>
              </a:ext>
            </a:extLst>
          </p:cNvPr>
          <p:cNvSpPr txBox="1"/>
          <p:nvPr/>
        </p:nvSpPr>
        <p:spPr>
          <a:xfrm>
            <a:off x="9773602" y="2551457"/>
            <a:ext cx="19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New Project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C55B1C-6CD6-4878-A9DD-92B1E767AA8D}"/>
              </a:ext>
            </a:extLst>
          </p:cNvPr>
          <p:cNvSpPr txBox="1"/>
          <p:nvPr/>
        </p:nvSpPr>
        <p:spPr>
          <a:xfrm>
            <a:off x="9842658" y="2834530"/>
            <a:ext cx="19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Project Name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E7BEE4-CA68-4115-94C2-ECB8F697CCC0}"/>
              </a:ext>
            </a:extLst>
          </p:cNvPr>
          <p:cNvCxnSpPr>
            <a:cxnSpLocks/>
          </p:cNvCxnSpPr>
          <p:nvPr/>
        </p:nvCxnSpPr>
        <p:spPr>
          <a:xfrm>
            <a:off x="2095500" y="2374226"/>
            <a:ext cx="803433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572A7D-301B-4475-83B9-9564003A8F5B}"/>
              </a:ext>
            </a:extLst>
          </p:cNvPr>
          <p:cNvCxnSpPr>
            <a:cxnSpLocks/>
          </p:cNvCxnSpPr>
          <p:nvPr/>
        </p:nvCxnSpPr>
        <p:spPr>
          <a:xfrm flipH="1">
            <a:off x="9337596" y="2208610"/>
            <a:ext cx="679608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A60999-4EC9-4B16-9FB8-B33754B558E1}"/>
              </a:ext>
            </a:extLst>
          </p:cNvPr>
          <p:cNvCxnSpPr>
            <a:cxnSpLocks/>
          </p:cNvCxnSpPr>
          <p:nvPr/>
        </p:nvCxnSpPr>
        <p:spPr>
          <a:xfrm flipH="1">
            <a:off x="9354265" y="2477158"/>
            <a:ext cx="679608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11C0D7-AFBF-4C7C-99F5-828541FD948C}"/>
              </a:ext>
            </a:extLst>
          </p:cNvPr>
          <p:cNvCxnSpPr>
            <a:cxnSpLocks/>
          </p:cNvCxnSpPr>
          <p:nvPr/>
        </p:nvCxnSpPr>
        <p:spPr>
          <a:xfrm flipH="1">
            <a:off x="9385458" y="2706291"/>
            <a:ext cx="679608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15144F-09E2-4580-A45A-F15102FB5BEE}"/>
              </a:ext>
            </a:extLst>
          </p:cNvPr>
          <p:cNvCxnSpPr>
            <a:cxnSpLocks/>
          </p:cNvCxnSpPr>
          <p:nvPr/>
        </p:nvCxnSpPr>
        <p:spPr>
          <a:xfrm flipH="1" flipV="1">
            <a:off x="9414033" y="2920789"/>
            <a:ext cx="699136" cy="7734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C7A809-F8FB-4576-8F28-D0F3221E04F2}"/>
              </a:ext>
            </a:extLst>
          </p:cNvPr>
          <p:cNvCxnSpPr>
            <a:cxnSpLocks/>
          </p:cNvCxnSpPr>
          <p:nvPr/>
        </p:nvCxnSpPr>
        <p:spPr>
          <a:xfrm flipH="1">
            <a:off x="9522698" y="5076086"/>
            <a:ext cx="679608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870E3D4-13C3-46E2-9A90-A48C28862974}"/>
              </a:ext>
            </a:extLst>
          </p:cNvPr>
          <p:cNvSpPr/>
          <p:nvPr/>
        </p:nvSpPr>
        <p:spPr>
          <a:xfrm>
            <a:off x="2861071" y="5291232"/>
            <a:ext cx="6702267" cy="81145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C3CBD2-1040-4AB8-B150-71F07A2A2E10}"/>
              </a:ext>
            </a:extLst>
          </p:cNvPr>
          <p:cNvCxnSpPr>
            <a:cxnSpLocks/>
          </p:cNvCxnSpPr>
          <p:nvPr/>
        </p:nvCxnSpPr>
        <p:spPr>
          <a:xfrm>
            <a:off x="2524125" y="5577101"/>
            <a:ext cx="336946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5A0B6E-AF87-4F31-990B-C50664734F46}"/>
              </a:ext>
            </a:extLst>
          </p:cNvPr>
          <p:cNvCxnSpPr>
            <a:cxnSpLocks/>
          </p:cNvCxnSpPr>
          <p:nvPr/>
        </p:nvCxnSpPr>
        <p:spPr>
          <a:xfrm rot="16200000">
            <a:off x="3597729" y="2685875"/>
            <a:ext cx="803433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15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8052</TotalTime>
  <Words>108</Words>
  <Application>Microsoft Office PowerPoint</Application>
  <PresentationFormat>Widescreen</PresentationFormat>
  <Paragraphs>47</Paragraphs>
  <Slides>10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Andika</vt:lpstr>
      <vt:lpstr>Futura Md BT</vt:lpstr>
      <vt:lpstr>Garamond</vt:lpstr>
      <vt:lpstr>Savon</vt:lpstr>
      <vt:lpstr>Image</vt:lpstr>
      <vt:lpstr>Education WeDo</vt:lpstr>
      <vt:lpstr>Roaring Lion</vt:lpstr>
      <vt:lpstr>Hub</vt:lpstr>
      <vt:lpstr>Motor</vt:lpstr>
      <vt:lpstr>Axle</vt:lpstr>
      <vt:lpstr>Gears</vt:lpstr>
      <vt:lpstr>Tilt Sensor</vt:lpstr>
      <vt:lpstr>WeDo Software</vt:lpstr>
      <vt:lpstr>WeDo Software Interface</vt:lpstr>
      <vt:lpstr>Instruction Blocks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WeDo</dc:title>
  <dc:creator>Duncan Borg</dc:creator>
  <cp:lastModifiedBy>Borg Duncan</cp:lastModifiedBy>
  <cp:revision>25</cp:revision>
  <dcterms:created xsi:type="dcterms:W3CDTF">2018-04-05T06:21:17Z</dcterms:created>
  <dcterms:modified xsi:type="dcterms:W3CDTF">2024-10-23T15:12:50Z</dcterms:modified>
</cp:coreProperties>
</file>