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60" r:id="rId4"/>
    <p:sldId id="261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6E7418-AAD9-4244-B0BB-A749763304A2}" v="2" dt="2024-09-25T13:39:37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org" userId="94444bb0394aee61" providerId="LiveId" clId="{956E7418-AAD9-4244-B0BB-A749763304A2}"/>
    <pc:docChg chg="modSld">
      <pc:chgData name="Duncan Borg" userId="94444bb0394aee61" providerId="LiveId" clId="{956E7418-AAD9-4244-B0BB-A749763304A2}" dt="2024-09-25T13:39:37.511" v="1" actId="20577"/>
      <pc:docMkLst>
        <pc:docMk/>
      </pc:docMkLst>
      <pc:sldChg chg="modSp">
        <pc:chgData name="Duncan Borg" userId="94444bb0394aee61" providerId="LiveId" clId="{956E7418-AAD9-4244-B0BB-A749763304A2}" dt="2024-09-25T13:39:23.877" v="0" actId="20577"/>
        <pc:sldMkLst>
          <pc:docMk/>
          <pc:sldMk cId="4004361872" sldId="260"/>
        </pc:sldMkLst>
        <pc:spChg chg="mod">
          <ac:chgData name="Duncan Borg" userId="94444bb0394aee61" providerId="LiveId" clId="{956E7418-AAD9-4244-B0BB-A749763304A2}" dt="2024-09-25T13:39:23.877" v="0" actId="20577"/>
          <ac:spMkLst>
            <pc:docMk/>
            <pc:sldMk cId="4004361872" sldId="260"/>
            <ac:spMk id="4" creationId="{00000000-0000-0000-0000-000000000000}"/>
          </ac:spMkLst>
        </pc:spChg>
      </pc:sldChg>
      <pc:sldChg chg="modSp">
        <pc:chgData name="Duncan Borg" userId="94444bb0394aee61" providerId="LiveId" clId="{956E7418-AAD9-4244-B0BB-A749763304A2}" dt="2024-09-25T13:39:37.511" v="1" actId="20577"/>
        <pc:sldMkLst>
          <pc:docMk/>
          <pc:sldMk cId="1758094389" sldId="261"/>
        </pc:sldMkLst>
        <pc:spChg chg="mod">
          <ac:chgData name="Duncan Borg" userId="94444bb0394aee61" providerId="LiveId" clId="{956E7418-AAD9-4244-B0BB-A749763304A2}" dt="2024-09-25T13:39:37.511" v="1" actId="20577"/>
          <ac:spMkLst>
            <pc:docMk/>
            <pc:sldMk cId="1758094389" sldId="261"/>
            <ac:spMk id="4" creationId="{00000000-0000-0000-0000-000000000000}"/>
          </ac:spMkLst>
        </pc:spChg>
      </pc:sldChg>
    </pc:docChg>
  </pc:docChgLst>
  <pc:docChgLst>
    <pc:chgData name="Duncan Borg" userId="94444bb0394aee61" providerId="LiveId" clId="{1E9408F2-300A-4455-9D65-41086FF5046E}"/>
    <pc:docChg chg="undo custSel modSld">
      <pc:chgData name="Duncan Borg" userId="94444bb0394aee61" providerId="LiveId" clId="{1E9408F2-300A-4455-9D65-41086FF5046E}" dt="2019-08-09T08:57:46.175" v="21" actId="1076"/>
      <pc:docMkLst>
        <pc:docMk/>
      </pc:docMkLst>
      <pc:sldChg chg="modSp">
        <pc:chgData name="Duncan Borg" userId="94444bb0394aee61" providerId="LiveId" clId="{1E9408F2-300A-4455-9D65-41086FF5046E}" dt="2019-08-08T15:48:08.052" v="16"/>
        <pc:sldMkLst>
          <pc:docMk/>
          <pc:sldMk cId="2799907740" sldId="258"/>
        </pc:sldMkLst>
        <pc:spChg chg="mod">
          <ac:chgData name="Duncan Borg" userId="94444bb0394aee61" providerId="LiveId" clId="{1E9408F2-300A-4455-9D65-41086FF5046E}" dt="2019-08-08T15:48:08.052" v="16"/>
          <ac:spMkLst>
            <pc:docMk/>
            <pc:sldMk cId="2799907740" sldId="258"/>
            <ac:spMk id="3" creationId="{A2D2F0F5-294D-417A-9315-FBC35964E87C}"/>
          </ac:spMkLst>
        </pc:spChg>
      </pc:sldChg>
      <pc:sldChg chg="modSp">
        <pc:chgData name="Duncan Borg" userId="94444bb0394aee61" providerId="LiveId" clId="{1E9408F2-300A-4455-9D65-41086FF5046E}" dt="2019-08-09T08:57:46.175" v="21" actId="1076"/>
        <pc:sldMkLst>
          <pc:docMk/>
          <pc:sldMk cId="3282849759" sldId="259"/>
        </pc:sldMkLst>
        <pc:spChg chg="mod">
          <ac:chgData name="Duncan Borg" userId="94444bb0394aee61" providerId="LiveId" clId="{1E9408F2-300A-4455-9D65-41086FF5046E}" dt="2019-08-09T08:57:46.175" v="21" actId="1076"/>
          <ac:spMkLst>
            <pc:docMk/>
            <pc:sldMk cId="3282849759" sldId="259"/>
            <ac:spMk id="2" creationId="{07B741A1-3412-4FED-9687-6C5A62520C5A}"/>
          </ac:spMkLst>
        </pc:spChg>
      </pc:sldChg>
      <pc:sldChg chg="addSp delSp modSp delAnim">
        <pc:chgData name="Duncan Borg" userId="94444bb0394aee61" providerId="LiveId" clId="{1E9408F2-300A-4455-9D65-41086FF5046E}" dt="2019-08-08T09:03:28.158" v="3" actId="732"/>
        <pc:sldMkLst>
          <pc:docMk/>
          <pc:sldMk cId="1758094389" sldId="261"/>
        </pc:sldMkLst>
        <pc:spChg chg="add del mod">
          <ac:chgData name="Duncan Borg" userId="94444bb0394aee61" providerId="LiveId" clId="{1E9408F2-300A-4455-9D65-41086FF5046E}" dt="2019-08-08T09:03:03.474" v="1"/>
          <ac:spMkLst>
            <pc:docMk/>
            <pc:sldMk cId="1758094389" sldId="261"/>
            <ac:spMk id="5" creationId="{33127282-C748-434B-8A16-F4C160E62C85}"/>
          </ac:spMkLst>
        </pc:spChg>
        <pc:picChg chg="add mod modCrop">
          <ac:chgData name="Duncan Borg" userId="94444bb0394aee61" providerId="LiveId" clId="{1E9408F2-300A-4455-9D65-41086FF5046E}" dt="2019-08-08T09:03:28.158" v="3" actId="732"/>
          <ac:picMkLst>
            <pc:docMk/>
            <pc:sldMk cId="1758094389" sldId="261"/>
            <ac:picMk id="6" creationId="{984C6F33-D347-463E-BEAB-5F34C33B05A0}"/>
          </ac:picMkLst>
        </pc:picChg>
        <pc:picChg chg="del">
          <ac:chgData name="Duncan Borg" userId="94444bb0394aee61" providerId="LiveId" clId="{1E9408F2-300A-4455-9D65-41086FF5046E}" dt="2019-08-08T09:02:56.772" v="0" actId="478"/>
          <ac:picMkLst>
            <pc:docMk/>
            <pc:sldMk cId="1758094389" sldId="261"/>
            <ac:picMk id="8" creationId="{7F8AF3F5-4239-46E9-869A-D53452C9CFF4}"/>
          </ac:picMkLst>
        </pc:picChg>
      </pc:sldChg>
    </pc:docChg>
  </pc:docChgLst>
  <pc:docChgLst>
    <pc:chgData name="Duncan Borg" userId="94444bb0394aee61" providerId="LiveId" clId="{47A55BDA-39C2-44A7-892F-26EB286F7AD4}"/>
    <pc:docChg chg="modSld">
      <pc:chgData name="Duncan Borg" userId="94444bb0394aee61" providerId="LiveId" clId="{47A55BDA-39C2-44A7-892F-26EB286F7AD4}" dt="2020-10-02T07:07:25.572" v="8" actId="20577"/>
      <pc:docMkLst>
        <pc:docMk/>
      </pc:docMkLst>
      <pc:sldChg chg="modSp">
        <pc:chgData name="Duncan Borg" userId="94444bb0394aee61" providerId="LiveId" clId="{47A55BDA-39C2-44A7-892F-26EB286F7AD4}" dt="2020-10-02T07:07:14.898" v="3" actId="20577"/>
        <pc:sldMkLst>
          <pc:docMk/>
          <pc:sldMk cId="4004361872" sldId="260"/>
        </pc:sldMkLst>
        <pc:spChg chg="mod">
          <ac:chgData name="Duncan Borg" userId="94444bb0394aee61" providerId="LiveId" clId="{47A55BDA-39C2-44A7-892F-26EB286F7AD4}" dt="2020-10-02T07:07:14.898" v="3" actId="20577"/>
          <ac:spMkLst>
            <pc:docMk/>
            <pc:sldMk cId="4004361872" sldId="260"/>
            <ac:spMk id="4" creationId="{00000000-0000-0000-0000-000000000000}"/>
          </ac:spMkLst>
        </pc:spChg>
      </pc:sldChg>
      <pc:sldChg chg="modSp">
        <pc:chgData name="Duncan Borg" userId="94444bb0394aee61" providerId="LiveId" clId="{47A55BDA-39C2-44A7-892F-26EB286F7AD4}" dt="2020-10-02T07:07:25.572" v="8" actId="20577"/>
        <pc:sldMkLst>
          <pc:docMk/>
          <pc:sldMk cId="1758094389" sldId="261"/>
        </pc:sldMkLst>
        <pc:spChg chg="mod">
          <ac:chgData name="Duncan Borg" userId="94444bb0394aee61" providerId="LiveId" clId="{47A55BDA-39C2-44A7-892F-26EB286F7AD4}" dt="2020-10-02T07:07:25.572" v="8" actId="20577"/>
          <ac:spMkLst>
            <pc:docMk/>
            <pc:sldMk cId="1758094389" sldId="261"/>
            <ac:spMk id="4" creationId="{00000000-0000-0000-0000-000000000000}"/>
          </ac:spMkLst>
        </pc:spChg>
      </pc:sldChg>
    </pc:docChg>
  </pc:docChgLst>
  <pc:docChgLst>
    <pc:chgData name="Duncan Borg" userId="94444bb0394aee61" providerId="LiveId" clId="{F29ED391-B4C1-4A0F-BC79-846B48E000AE}"/>
    <pc:docChg chg="modSld">
      <pc:chgData name="Duncan Borg" userId="94444bb0394aee61" providerId="LiveId" clId="{F29ED391-B4C1-4A0F-BC79-846B48E000AE}" dt="2022-09-25T21:02:36.616" v="1" actId="20577"/>
      <pc:docMkLst>
        <pc:docMk/>
      </pc:docMkLst>
      <pc:sldChg chg="modSp">
        <pc:chgData name="Duncan Borg" userId="94444bb0394aee61" providerId="LiveId" clId="{F29ED391-B4C1-4A0F-BC79-846B48E000AE}" dt="2022-09-25T21:02:36.616" v="1" actId="20577"/>
        <pc:sldMkLst>
          <pc:docMk/>
          <pc:sldMk cId="4004361872" sldId="260"/>
        </pc:sldMkLst>
        <pc:spChg chg="mod">
          <ac:chgData name="Duncan Borg" userId="94444bb0394aee61" providerId="LiveId" clId="{F29ED391-B4C1-4A0F-BC79-846B48E000AE}" dt="2022-09-25T21:02:36.616" v="1" actId="20577"/>
          <ac:spMkLst>
            <pc:docMk/>
            <pc:sldMk cId="4004361872" sldId="260"/>
            <ac:spMk id="4" creationId="{00000000-0000-0000-0000-000000000000}"/>
          </ac:spMkLst>
        </pc:spChg>
      </pc:sldChg>
      <pc:sldChg chg="modSp">
        <pc:chgData name="Duncan Borg" userId="94444bb0394aee61" providerId="LiveId" clId="{F29ED391-B4C1-4A0F-BC79-846B48E000AE}" dt="2022-09-25T21:02:31.912" v="0" actId="20577"/>
        <pc:sldMkLst>
          <pc:docMk/>
          <pc:sldMk cId="1758094389" sldId="261"/>
        </pc:sldMkLst>
        <pc:spChg chg="mod">
          <ac:chgData name="Duncan Borg" userId="94444bb0394aee61" providerId="LiveId" clId="{F29ED391-B4C1-4A0F-BC79-846B48E000AE}" dt="2022-09-25T21:02:31.912" v="0" actId="20577"/>
          <ac:spMkLst>
            <pc:docMk/>
            <pc:sldMk cId="1758094389" sldId="261"/>
            <ac:spMk id="4" creationId="{00000000-0000-0000-0000-000000000000}"/>
          </ac:spMkLst>
        </pc:spChg>
      </pc:sldChg>
    </pc:docChg>
  </pc:docChgLst>
  <pc:docChgLst>
    <pc:chgData name="Duncan Borg" userId="94444bb0394aee61" providerId="LiveId" clId="{59E4D7F9-2E72-43A0-933F-530E7ED6B5A7}"/>
    <pc:docChg chg="custSel modSld">
      <pc:chgData name="Duncan Borg" userId="94444bb0394aee61" providerId="LiveId" clId="{59E4D7F9-2E72-43A0-933F-530E7ED6B5A7}" dt="2023-09-28T06:05:26.157" v="11"/>
      <pc:docMkLst>
        <pc:docMk/>
      </pc:docMkLst>
      <pc:sldChg chg="addSp delSp modSp mod delAnim modAnim">
        <pc:chgData name="Duncan Borg" userId="94444bb0394aee61" providerId="LiveId" clId="{59E4D7F9-2E72-43A0-933F-530E7ED6B5A7}" dt="2023-09-28T06:05:26.157" v="11"/>
        <pc:sldMkLst>
          <pc:docMk/>
          <pc:sldMk cId="4004361872" sldId="260"/>
        </pc:sldMkLst>
        <pc:spChg chg="mod">
          <ac:chgData name="Duncan Borg" userId="94444bb0394aee61" providerId="LiveId" clId="{59E4D7F9-2E72-43A0-933F-530E7ED6B5A7}" dt="2023-09-27T13:58:47.408" v="0" actId="20577"/>
          <ac:spMkLst>
            <pc:docMk/>
            <pc:sldMk cId="4004361872" sldId="260"/>
            <ac:spMk id="4" creationId="{00000000-0000-0000-0000-000000000000}"/>
          </ac:spMkLst>
        </pc:spChg>
        <pc:spChg chg="add del mod">
          <ac:chgData name="Duncan Borg" userId="94444bb0394aee61" providerId="LiveId" clId="{59E4D7F9-2E72-43A0-933F-530E7ED6B5A7}" dt="2023-09-27T14:01:14.098" v="3"/>
          <ac:spMkLst>
            <pc:docMk/>
            <pc:sldMk cId="4004361872" sldId="260"/>
            <ac:spMk id="5" creationId="{429165BC-EBF3-959E-8882-7BDEDEB0C256}"/>
          </ac:spMkLst>
        </pc:spChg>
        <pc:picChg chg="del">
          <ac:chgData name="Duncan Borg" userId="94444bb0394aee61" providerId="LiveId" clId="{59E4D7F9-2E72-43A0-933F-530E7ED6B5A7}" dt="2023-09-27T14:01:11.428" v="2" actId="478"/>
          <ac:picMkLst>
            <pc:docMk/>
            <pc:sldMk cId="4004361872" sldId="260"/>
            <ac:picMk id="8" creationId="{7F8AF3F5-4239-46E9-869A-D53452C9CFF4}"/>
          </ac:picMkLst>
        </pc:picChg>
        <pc:picChg chg="add mod">
          <ac:chgData name="Duncan Borg" userId="94444bb0394aee61" providerId="LiveId" clId="{59E4D7F9-2E72-43A0-933F-530E7ED6B5A7}" dt="2023-09-27T14:01:57.426" v="10" actId="1076"/>
          <ac:picMkLst>
            <pc:docMk/>
            <pc:sldMk cId="4004361872" sldId="260"/>
            <ac:picMk id="1026" creationId="{447A5867-7A48-FC08-5D86-7A5F1F121041}"/>
          </ac:picMkLst>
        </pc:picChg>
      </pc:sldChg>
      <pc:sldChg chg="modSp">
        <pc:chgData name="Duncan Borg" userId="94444bb0394aee61" providerId="LiveId" clId="{59E4D7F9-2E72-43A0-933F-530E7ED6B5A7}" dt="2023-09-27T13:58:52.846" v="1" actId="20577"/>
        <pc:sldMkLst>
          <pc:docMk/>
          <pc:sldMk cId="1758094389" sldId="261"/>
        </pc:sldMkLst>
        <pc:spChg chg="mod">
          <ac:chgData name="Duncan Borg" userId="94444bb0394aee61" providerId="LiveId" clId="{59E4D7F9-2E72-43A0-933F-530E7ED6B5A7}" dt="2023-09-27T13:58:52.846" v="1" actId="20577"/>
          <ac:spMkLst>
            <pc:docMk/>
            <pc:sldMk cId="1758094389" sldId="261"/>
            <ac:spMk id="4" creationId="{00000000-0000-0000-0000-000000000000}"/>
          </ac:spMkLst>
        </pc:spChg>
      </pc:sldChg>
    </pc:docChg>
  </pc:docChgLst>
  <pc:docChgLst>
    <pc:chgData name="Duncan Borg" userId="c913ba52b82f48e3" providerId="LiveId" clId="{3FC1012F-AA7B-4A03-84B0-3A3BC1CF9CA6}"/>
    <pc:docChg chg="modSld">
      <pc:chgData name="Duncan Borg" userId="c913ba52b82f48e3" providerId="LiveId" clId="{3FC1012F-AA7B-4A03-84B0-3A3BC1CF9CA6}" dt="2021-09-03T15:30:57.928" v="2" actId="20577"/>
      <pc:docMkLst>
        <pc:docMk/>
      </pc:docMkLst>
      <pc:sldChg chg="modSp">
        <pc:chgData name="Duncan Borg" userId="c913ba52b82f48e3" providerId="LiveId" clId="{3FC1012F-AA7B-4A03-84B0-3A3BC1CF9CA6}" dt="2021-09-03T15:30:49.245" v="1" actId="20577"/>
        <pc:sldMkLst>
          <pc:docMk/>
          <pc:sldMk cId="4004361872" sldId="260"/>
        </pc:sldMkLst>
        <pc:spChg chg="mod">
          <ac:chgData name="Duncan Borg" userId="c913ba52b82f48e3" providerId="LiveId" clId="{3FC1012F-AA7B-4A03-84B0-3A3BC1CF9CA6}" dt="2021-09-03T15:30:49.245" v="1" actId="20577"/>
          <ac:spMkLst>
            <pc:docMk/>
            <pc:sldMk cId="4004361872" sldId="260"/>
            <ac:spMk id="4" creationId="{00000000-0000-0000-0000-000000000000}"/>
          </ac:spMkLst>
        </pc:spChg>
      </pc:sldChg>
      <pc:sldChg chg="modSp">
        <pc:chgData name="Duncan Borg" userId="c913ba52b82f48e3" providerId="LiveId" clId="{3FC1012F-AA7B-4A03-84B0-3A3BC1CF9CA6}" dt="2021-09-03T15:30:57.928" v="2" actId="20577"/>
        <pc:sldMkLst>
          <pc:docMk/>
          <pc:sldMk cId="1758094389" sldId="261"/>
        </pc:sldMkLst>
        <pc:spChg chg="mod">
          <ac:chgData name="Duncan Borg" userId="c913ba52b82f48e3" providerId="LiveId" clId="{3FC1012F-AA7B-4A03-84B0-3A3BC1CF9CA6}" dt="2021-09-03T15:30:57.928" v="2" actId="20577"/>
          <ac:spMkLst>
            <pc:docMk/>
            <pc:sldMk cId="1758094389" sldId="261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EF85D-96E4-4E1C-80F2-1447E88B6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GB" sz="8000" cap="none" dirty="0"/>
              <a:t>Introductions</a:t>
            </a:r>
            <a:endParaRPr lang="en-MT" sz="8000" cap="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2F0F5-294D-417A-9315-FBC35964E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ICT </a:t>
            </a:r>
            <a:r>
              <a:rPr lang="en-US" cap="none" dirty="0"/>
              <a:t>Lesson 1</a:t>
            </a:r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279990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41A1-3412-4FED-9687-6C5A62520C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cap="none" dirty="0"/>
              <a:t>About</a:t>
            </a:r>
            <a:br>
              <a:rPr lang="en-GB" b="1" cap="none" dirty="0"/>
            </a:br>
            <a:r>
              <a:rPr lang="en-GB" b="1" cap="none" dirty="0"/>
              <a:t>Me</a:t>
            </a:r>
            <a:endParaRPr lang="en-MT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5C25D-C075-4DA7-9CF7-F793A2C8B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1419674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cap="none" dirty="0"/>
              <a:t>Personal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57299" y="2286000"/>
            <a:ext cx="6353323" cy="3619500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GB" sz="3600" dirty="0">
                <a:solidFill>
                  <a:schemeClr val="tx1"/>
                </a:solidFill>
              </a:rPr>
              <a:t>My name is </a:t>
            </a:r>
            <a:r>
              <a:rPr lang="en-GB" sz="3600" b="1" dirty="0">
                <a:solidFill>
                  <a:schemeClr val="tx1"/>
                </a:solidFill>
              </a:rPr>
              <a:t>Mr Duncan Borg</a:t>
            </a:r>
          </a:p>
          <a:p>
            <a:pPr>
              <a:lnSpc>
                <a:spcPct val="125000"/>
              </a:lnSpc>
            </a:pPr>
            <a:r>
              <a:rPr lang="en-GB" sz="3600" dirty="0">
                <a:solidFill>
                  <a:schemeClr val="tx1"/>
                </a:solidFill>
              </a:rPr>
              <a:t>I am </a:t>
            </a:r>
            <a:r>
              <a:rPr lang="mt-MT" sz="3600" b="1" dirty="0">
                <a:solidFill>
                  <a:schemeClr val="tx1"/>
                </a:solidFill>
              </a:rPr>
              <a:t>3</a:t>
            </a:r>
            <a:r>
              <a:rPr lang="en-US" sz="3600" b="1" dirty="0">
                <a:solidFill>
                  <a:schemeClr val="tx1"/>
                </a:solidFill>
              </a:rPr>
              <a:t>5</a:t>
            </a:r>
            <a:r>
              <a:rPr lang="en-GB" sz="3600" dirty="0">
                <a:solidFill>
                  <a:schemeClr val="tx1"/>
                </a:solidFill>
              </a:rPr>
              <a:t> years old</a:t>
            </a:r>
          </a:p>
          <a:p>
            <a:pPr>
              <a:lnSpc>
                <a:spcPct val="125000"/>
              </a:lnSpc>
            </a:pPr>
            <a:r>
              <a:rPr lang="en-GB" sz="3600" dirty="0">
                <a:solidFill>
                  <a:schemeClr val="tx1"/>
                </a:solidFill>
              </a:rPr>
              <a:t>I live in </a:t>
            </a:r>
            <a:r>
              <a:rPr lang="en-GB" sz="3600" b="1" dirty="0" err="1">
                <a:solidFill>
                  <a:schemeClr val="tx1"/>
                </a:solidFill>
              </a:rPr>
              <a:t>Żejtun</a:t>
            </a:r>
            <a:endParaRPr lang="en-GB" sz="3600" b="1" dirty="0">
              <a:solidFill>
                <a:schemeClr val="tx1"/>
              </a:solidFill>
            </a:endParaRPr>
          </a:p>
          <a:p>
            <a:pPr>
              <a:lnSpc>
                <a:spcPct val="125000"/>
              </a:lnSpc>
            </a:pPr>
            <a:r>
              <a:rPr lang="en-GB" sz="3600" dirty="0">
                <a:solidFill>
                  <a:schemeClr val="tx1"/>
                </a:solidFill>
              </a:rPr>
              <a:t>I play the </a:t>
            </a:r>
            <a:r>
              <a:rPr lang="en-GB" sz="3600" b="1" dirty="0">
                <a:solidFill>
                  <a:schemeClr val="tx1"/>
                </a:solidFill>
              </a:rPr>
              <a:t>althorn</a:t>
            </a:r>
            <a:r>
              <a:rPr lang="en-GB" sz="3600" dirty="0">
                <a:solidFill>
                  <a:schemeClr val="tx1"/>
                </a:solidFill>
              </a:rPr>
              <a:t> with Band Clubs</a:t>
            </a:r>
          </a:p>
        </p:txBody>
      </p:sp>
      <p:pic>
        <p:nvPicPr>
          <p:cNvPr id="1026" name="Picture 2" descr="May be an image of 1 person, trumpet, clarinet and saxophone">
            <a:extLst>
              <a:ext uri="{FF2B5EF4-FFF2-40B4-BE49-F238E27FC236}">
                <a16:creationId xmlns:a16="http://schemas.microsoft.com/office/drawing/2014/main" id="{447A5867-7A48-FC08-5D86-7A5F1F12104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19"/>
          <a:stretch/>
        </p:blipFill>
        <p:spPr bwMode="auto">
          <a:xfrm>
            <a:off x="7979825" y="2286000"/>
            <a:ext cx="345017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36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cap="none" dirty="0"/>
              <a:t>Teaching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US" sz="3600" b="1" dirty="0">
                <a:solidFill>
                  <a:schemeClr val="tx1"/>
                </a:solidFill>
              </a:rPr>
              <a:t>9</a:t>
            </a:r>
            <a:r>
              <a:rPr lang="mt-MT" sz="3600" b="1" dirty="0" err="1">
                <a:solidFill>
                  <a:schemeClr val="tx1"/>
                </a:solidFill>
              </a:rPr>
              <a:t>th</a:t>
            </a:r>
            <a:r>
              <a:rPr lang="en-GB" sz="3600" b="1" dirty="0">
                <a:solidFill>
                  <a:schemeClr val="tx1"/>
                </a:solidFill>
              </a:rPr>
              <a:t> year </a:t>
            </a:r>
            <a:r>
              <a:rPr lang="en-GB" sz="3600" dirty="0">
                <a:solidFill>
                  <a:schemeClr val="tx1"/>
                </a:solidFill>
              </a:rPr>
              <a:t>of teaching</a:t>
            </a:r>
          </a:p>
          <a:p>
            <a:pPr>
              <a:lnSpc>
                <a:spcPct val="125000"/>
              </a:lnSpc>
              <a:spcBef>
                <a:spcPts val="2400"/>
              </a:spcBef>
            </a:pPr>
            <a:r>
              <a:rPr lang="en-GB" sz="3600" dirty="0">
                <a:solidFill>
                  <a:schemeClr val="tx1"/>
                </a:solidFill>
              </a:rPr>
              <a:t>I am going to teach you </a:t>
            </a:r>
            <a:r>
              <a:rPr lang="en-GB" sz="3600" b="1" dirty="0">
                <a:solidFill>
                  <a:schemeClr val="tx1"/>
                </a:solidFill>
              </a:rPr>
              <a:t>ICT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84C6F33-D347-463E-BEAB-5F34C33B05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7297"/>
          <a:stretch/>
        </p:blipFill>
        <p:spPr>
          <a:xfrm>
            <a:off x="6805952" y="2286000"/>
            <a:ext cx="4485596" cy="335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9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41A1-3412-4FED-9687-6C5A62520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/>
          <a:lstStyle/>
          <a:p>
            <a:r>
              <a:rPr lang="en-GB" b="1" dirty="0"/>
              <a:t>I.C.T.</a:t>
            </a:r>
            <a:endParaRPr lang="en-MT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5C25D-C075-4DA7-9CF7-F793A2C8B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328284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B11A-FAF2-4E6F-BE14-52462B3F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>
                <a:solidFill>
                  <a:schemeClr val="tx1"/>
                </a:solidFill>
              </a:rPr>
              <a:t>We are going to learn…</a:t>
            </a:r>
            <a:endParaRPr lang="en-MT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473F-156D-492B-85FF-4064711B4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56603"/>
            <a:ext cx="10178322" cy="5519012"/>
          </a:xfrm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en-GB" sz="3600" dirty="0">
                <a:solidFill>
                  <a:schemeClr val="tx1"/>
                </a:solidFill>
              </a:rPr>
              <a:t>how to use the </a:t>
            </a:r>
            <a:r>
              <a:rPr lang="en-GB" sz="3600" b="1" dirty="0">
                <a:solidFill>
                  <a:schemeClr val="tx1"/>
                </a:solidFill>
              </a:rPr>
              <a:t>mouse</a:t>
            </a:r>
          </a:p>
          <a:p>
            <a:pPr>
              <a:lnSpc>
                <a:spcPct val="300000"/>
              </a:lnSpc>
            </a:pPr>
            <a:r>
              <a:rPr lang="en-GB" sz="3600" dirty="0">
                <a:solidFill>
                  <a:schemeClr val="tx1"/>
                </a:solidFill>
              </a:rPr>
              <a:t>how to use the </a:t>
            </a:r>
            <a:r>
              <a:rPr lang="en-GB" sz="3600" b="1" dirty="0">
                <a:solidFill>
                  <a:schemeClr val="tx1"/>
                </a:solidFill>
              </a:rPr>
              <a:t>keyboard</a:t>
            </a:r>
          </a:p>
          <a:p>
            <a:pPr>
              <a:lnSpc>
                <a:spcPct val="300000"/>
              </a:lnSpc>
            </a:pPr>
            <a:r>
              <a:rPr lang="en-GB" sz="3600" dirty="0">
                <a:solidFill>
                  <a:schemeClr val="tx1"/>
                </a:solidFill>
              </a:rPr>
              <a:t>about </a:t>
            </a:r>
            <a:r>
              <a:rPr lang="en-GB" sz="3600" b="1" dirty="0">
                <a:solidFill>
                  <a:schemeClr val="tx1"/>
                </a:solidFill>
              </a:rPr>
              <a:t>computers</a:t>
            </a:r>
            <a:endParaRPr lang="en-MT" sz="36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13B0E-7F2A-4FC5-94DA-4BBC36452CC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40839" y="1338058"/>
            <a:ext cx="2288670" cy="15205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D836DC-F88B-4DEA-B9C0-60F4A6BAB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656" y="2668796"/>
            <a:ext cx="4010665" cy="16493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928FA6-76C1-47C3-92EB-6E4B7765A40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47229" y="4404629"/>
            <a:ext cx="3487760" cy="251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8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Andika">
      <a:majorFont>
        <a:latin typeface="Andika"/>
        <a:ea typeface=""/>
        <a:cs typeface=""/>
      </a:majorFont>
      <a:minorFont>
        <a:latin typeface="Andika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1586</TotalTime>
  <Words>70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Andika</vt:lpstr>
      <vt:lpstr>Arial</vt:lpstr>
      <vt:lpstr>Gill Sans MT</vt:lpstr>
      <vt:lpstr>Badge</vt:lpstr>
      <vt:lpstr>Introductions</vt:lpstr>
      <vt:lpstr>About Me</vt:lpstr>
      <vt:lpstr>Personal Information</vt:lpstr>
      <vt:lpstr>Teaching Information</vt:lpstr>
      <vt:lpstr>I.C.T.</vt:lpstr>
      <vt:lpstr>We are going to learn…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Duncan Borg</dc:creator>
  <cp:lastModifiedBy>Borg Duncan</cp:lastModifiedBy>
  <cp:revision>6</cp:revision>
  <dcterms:created xsi:type="dcterms:W3CDTF">2019-08-08T08:30:00Z</dcterms:created>
  <dcterms:modified xsi:type="dcterms:W3CDTF">2025-08-19T08:52:04Z</dcterms:modified>
</cp:coreProperties>
</file>