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B40117-0865-405B-8D42-70D7B78E320F}" v="4" dt="2022-09-27T13:17:20.1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42" d="100"/>
          <a:sy n="42" d="100"/>
        </p:scale>
        <p:origin x="54" y="6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uncan Borg" userId="94444bb0394aee61" providerId="LiveId" clId="{22B40117-0865-405B-8D42-70D7B78E320F}"/>
    <pc:docChg chg="undo custSel modSld">
      <pc:chgData name="Duncan Borg" userId="94444bb0394aee61" providerId="LiveId" clId="{22B40117-0865-405B-8D42-70D7B78E320F}" dt="2022-09-27T13:17:20.180" v="11" actId="688"/>
      <pc:docMkLst>
        <pc:docMk/>
      </pc:docMkLst>
      <pc:sldChg chg="modSp mod">
        <pc:chgData name="Duncan Borg" userId="94444bb0394aee61" providerId="LiveId" clId="{22B40117-0865-405B-8D42-70D7B78E320F}" dt="2022-09-27T13:17:20.180" v="11" actId="688"/>
        <pc:sldMkLst>
          <pc:docMk/>
          <pc:sldMk cId="1881415442" sldId="257"/>
        </pc:sldMkLst>
        <pc:picChg chg="mod">
          <ac:chgData name="Duncan Borg" userId="94444bb0394aee61" providerId="LiveId" clId="{22B40117-0865-405B-8D42-70D7B78E320F}" dt="2022-09-27T13:17:20.180" v="11" actId="688"/>
          <ac:picMkLst>
            <pc:docMk/>
            <pc:sldMk cId="1881415442" sldId="257"/>
            <ac:picMk id="12" creationId="{9F3E2EFD-E7A4-4010-96C5-E5AA41B22A19}"/>
          </ac:picMkLst>
        </pc:picChg>
        <pc:picChg chg="mod">
          <ac:chgData name="Duncan Borg" userId="94444bb0394aee61" providerId="LiveId" clId="{22B40117-0865-405B-8D42-70D7B78E320F}" dt="2022-09-27T13:17:20.180" v="11" actId="688"/>
          <ac:picMkLst>
            <pc:docMk/>
            <pc:sldMk cId="1881415442" sldId="257"/>
            <ac:picMk id="14" creationId="{C4E8FF76-7852-4E72-936C-85164EA90552}"/>
          </ac:picMkLst>
        </pc:picChg>
        <pc:picChg chg="mod">
          <ac:chgData name="Duncan Borg" userId="94444bb0394aee61" providerId="LiveId" clId="{22B40117-0865-405B-8D42-70D7B78E320F}" dt="2022-09-27T13:17:20.180" v="11" actId="688"/>
          <ac:picMkLst>
            <pc:docMk/>
            <pc:sldMk cId="1881415442" sldId="257"/>
            <ac:picMk id="1030" creationId="{E16EB6F0-9B4A-4133-B36F-7BC93ED67C4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8/19/2025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8/19/2025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8/19/2025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8/19/2025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8/19/2025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8/19/2025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8/19/2025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8/19/2025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8/19/2025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8/19/2025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8/19/2025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8/19/2025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8/19/2025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8/19/2025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8/19/2025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gi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736C41-90A7-44EB-8CF3-B0C35B1DBE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mt-MT" dirty="0" err="1"/>
              <a:t>The</a:t>
            </a:r>
            <a:r>
              <a:rPr lang="mt-MT" dirty="0"/>
              <a:t> Mouse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A02B09-97D4-492D-83EA-F66B19C55B5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mt-MT" b="1" dirty="0"/>
              <a:t>Mr Duncan Borg</a:t>
            </a:r>
            <a:endParaRPr lang="en-GB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136F641-4CD0-4FB8-975C-7FA64ECEFA7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460889" y="2792756"/>
            <a:ext cx="3270221" cy="2172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3066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964D41-3CA1-4FC2-BF3B-B74CDADD6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t-MT" dirty="0" err="1"/>
              <a:t>Parts</a:t>
            </a:r>
            <a:r>
              <a:rPr lang="mt-MT" dirty="0"/>
              <a:t> of </a:t>
            </a:r>
            <a:r>
              <a:rPr lang="mt-MT" dirty="0" err="1"/>
              <a:t>the</a:t>
            </a:r>
            <a:r>
              <a:rPr lang="mt-MT" dirty="0"/>
              <a:t> Mouse</a:t>
            </a:r>
            <a:endParaRPr lang="en-GB" dirty="0"/>
          </a:p>
        </p:txBody>
      </p:sp>
      <p:pic>
        <p:nvPicPr>
          <p:cNvPr id="1030" name="Picture 6" descr="Image result for computer mouse">
            <a:extLst>
              <a:ext uri="{FF2B5EF4-FFF2-40B4-BE49-F238E27FC236}">
                <a16:creationId xmlns:a16="http://schemas.microsoft.com/office/drawing/2014/main" id="{E16EB6F0-9B4A-4133-B36F-7BC93ED67C4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676" b="8031"/>
          <a:stretch/>
        </p:blipFill>
        <p:spPr bwMode="auto">
          <a:xfrm>
            <a:off x="3441941" y="1956114"/>
            <a:ext cx="4333512" cy="4301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F3E2EFD-E7A4-4010-96C5-E5AA41B22A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1194" y="3057683"/>
            <a:ext cx="2478245" cy="194929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C4E8FF76-7852-4E72-936C-85164EA90552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FF0000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4212039" y="3051333"/>
            <a:ext cx="2249384" cy="1992875"/>
          </a:xfrm>
          <a:prstGeom prst="rect">
            <a:avLst/>
          </a:prstGeom>
        </p:spPr>
      </p:pic>
      <p:sp>
        <p:nvSpPr>
          <p:cNvPr id="15" name="Arrow: Down 14">
            <a:extLst>
              <a:ext uri="{FF2B5EF4-FFF2-40B4-BE49-F238E27FC236}">
                <a16:creationId xmlns:a16="http://schemas.microsoft.com/office/drawing/2014/main" id="{41AF1585-2AD3-4F14-B7E9-4E996605361F}"/>
              </a:ext>
            </a:extLst>
          </p:cNvPr>
          <p:cNvSpPr/>
          <p:nvPr/>
        </p:nvSpPr>
        <p:spPr>
          <a:xfrm rot="17036128">
            <a:off x="4140242" y="3016649"/>
            <a:ext cx="412750" cy="1454150"/>
          </a:xfrm>
          <a:prstGeom prst="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row: Down 18">
            <a:extLst>
              <a:ext uri="{FF2B5EF4-FFF2-40B4-BE49-F238E27FC236}">
                <a16:creationId xmlns:a16="http://schemas.microsoft.com/office/drawing/2014/main" id="{810AD5B3-099B-4D6F-ADE0-AA5EF6FC5A7F}"/>
              </a:ext>
            </a:extLst>
          </p:cNvPr>
          <p:cNvSpPr/>
          <p:nvPr/>
        </p:nvSpPr>
        <p:spPr>
          <a:xfrm rot="7430241" flipH="1">
            <a:off x="6164791" y="3881536"/>
            <a:ext cx="412750" cy="1454150"/>
          </a:xfrm>
          <a:prstGeom prst="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Arrow: Down 19">
            <a:extLst>
              <a:ext uri="{FF2B5EF4-FFF2-40B4-BE49-F238E27FC236}">
                <a16:creationId xmlns:a16="http://schemas.microsoft.com/office/drawing/2014/main" id="{497DC37F-CBBD-4A60-B65C-F3B0F9B84874}"/>
              </a:ext>
            </a:extLst>
          </p:cNvPr>
          <p:cNvSpPr/>
          <p:nvPr/>
        </p:nvSpPr>
        <p:spPr>
          <a:xfrm rot="20785495">
            <a:off x="5203424" y="2567611"/>
            <a:ext cx="412750" cy="1176029"/>
          </a:xfrm>
          <a:prstGeom prst="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233AB79-2C22-46C1-A510-3559C636B7DF}"/>
              </a:ext>
            </a:extLst>
          </p:cNvPr>
          <p:cNvSpPr txBox="1"/>
          <p:nvPr/>
        </p:nvSpPr>
        <p:spPr>
          <a:xfrm>
            <a:off x="1291666" y="3088950"/>
            <a:ext cx="21815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/>
              <a:t>right button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CBA4A39-E14A-4F4D-BD9F-411192EB6F00}"/>
              </a:ext>
            </a:extLst>
          </p:cNvPr>
          <p:cNvSpPr txBox="1"/>
          <p:nvPr/>
        </p:nvSpPr>
        <p:spPr>
          <a:xfrm>
            <a:off x="7011577" y="4896428"/>
            <a:ext cx="19350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/>
              <a:t>left button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C19309D-EB1E-4156-A9F5-D4D09A16A377}"/>
              </a:ext>
            </a:extLst>
          </p:cNvPr>
          <p:cNvSpPr txBox="1"/>
          <p:nvPr/>
        </p:nvSpPr>
        <p:spPr>
          <a:xfrm>
            <a:off x="2898010" y="2059576"/>
            <a:ext cx="2438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/>
              <a:t>scroll wheel</a:t>
            </a:r>
          </a:p>
        </p:txBody>
      </p:sp>
    </p:spTree>
    <p:extLst>
      <p:ext uri="{BB962C8B-B14F-4D97-AF65-F5344CB8AC3E}">
        <p14:creationId xmlns:p14="http://schemas.microsoft.com/office/powerpoint/2010/main" val="1881415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9" grpId="0" animBg="1"/>
      <p:bldP spid="20" grpId="0" animBg="1"/>
      <p:bldP spid="16" grpId="0"/>
      <p:bldP spid="22" grpId="0"/>
      <p:bldP spid="2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419262-9B57-480C-B4D2-D747AD91C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Hand Position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97EAD5-CE4D-4FE8-B95E-99835ABD29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r>
              <a:rPr lang="en-GB" sz="2800" b="1" dirty="0"/>
              <a:t>I put my </a:t>
            </a:r>
            <a:r>
              <a:rPr lang="en-GB" sz="2800" b="1" dirty="0">
                <a:solidFill>
                  <a:srgbClr val="92D050"/>
                </a:solidFill>
              </a:rPr>
              <a:t>writing hand </a:t>
            </a:r>
            <a:r>
              <a:rPr lang="en-GB" sz="2800" b="1" dirty="0"/>
              <a:t>(left or right) on the </a:t>
            </a:r>
            <a:r>
              <a:rPr lang="en-GB" sz="2800" b="1" dirty="0">
                <a:solidFill>
                  <a:srgbClr val="FFFF00"/>
                </a:solidFill>
              </a:rPr>
              <a:t>mouse</a:t>
            </a:r>
            <a:r>
              <a:rPr lang="en-GB" sz="2800" b="1" dirty="0"/>
              <a:t>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46198C8-EBEB-4C14-80D3-9A22C168E95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9124" y="3077062"/>
            <a:ext cx="3333750" cy="3333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4370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83AAF-BFDA-4478-94E1-2BFE4A8F9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Mouse Pointer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D4A315-59CF-428A-953B-84D30B8A8C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r>
              <a:rPr lang="en-GB" sz="2800" b="1" dirty="0"/>
              <a:t>This is the </a:t>
            </a:r>
            <a:r>
              <a:rPr lang="en-GB" sz="2800" b="1" dirty="0">
                <a:solidFill>
                  <a:srgbClr val="FFFF00"/>
                </a:solidFill>
              </a:rPr>
              <a:t>mouse pointer</a:t>
            </a:r>
            <a:r>
              <a:rPr lang="en-GB" sz="2800" b="1" dirty="0"/>
              <a:t>.</a:t>
            </a:r>
          </a:p>
          <a:p>
            <a:pPr>
              <a:spcBef>
                <a:spcPts val="2400"/>
              </a:spcBef>
            </a:pPr>
            <a:r>
              <a:rPr lang="en-GB" sz="2800" b="1" dirty="0"/>
              <a:t>I use the </a:t>
            </a:r>
            <a:r>
              <a:rPr lang="en-GB" sz="2800" b="1" dirty="0">
                <a:solidFill>
                  <a:srgbClr val="FFFF00"/>
                </a:solidFill>
              </a:rPr>
              <a:t>mouse</a:t>
            </a:r>
            <a:r>
              <a:rPr lang="en-GB" sz="2800" b="1" dirty="0"/>
              <a:t> to </a:t>
            </a:r>
            <a:r>
              <a:rPr lang="en-GB" sz="2800" b="1" dirty="0">
                <a:solidFill>
                  <a:srgbClr val="92D050"/>
                </a:solidFill>
              </a:rPr>
              <a:t>move</a:t>
            </a:r>
            <a:r>
              <a:rPr lang="en-GB" sz="2800" b="1" dirty="0"/>
              <a:t> it </a:t>
            </a:r>
          </a:p>
          <a:p>
            <a:pPr marL="0" indent="0">
              <a:buNone/>
            </a:pPr>
            <a:r>
              <a:rPr lang="en-GB" sz="2800" b="1" dirty="0"/>
              <a:t>   on the </a:t>
            </a:r>
            <a:r>
              <a:rPr lang="en-GB" sz="28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screen</a:t>
            </a:r>
            <a:r>
              <a:rPr lang="en-GB" sz="2800" b="1" dirty="0"/>
              <a:t>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8C19413-9541-4BA3-AE60-89FC206A47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628" b="90260" l="5837" r="89689">
                        <a14:foregroundMark x1="9339" y1="7792" x2="9339" y2="7792"/>
                        <a14:foregroundMark x1="6031" y1="5844" x2="6031" y2="5844"/>
                        <a14:foregroundMark x1="35019" y1="35498" x2="35019" y2="35498"/>
                        <a14:foregroundMark x1="50584" y1="48052" x2="50584" y2="48052"/>
                        <a14:foregroundMark x1="69261" y1="73810" x2="69261" y2="73810"/>
                        <a14:foregroundMark x1="66732" y1="79221" x2="66148" y2="79004"/>
                        <a14:foregroundMark x1="33074" y1="59091" x2="33852" y2="59091"/>
                        <a14:foregroundMark x1="16926" y1="16883" x2="16926" y2="16883"/>
                        <a14:foregroundMark x1="44747" y1="30303" x2="45136" y2="30519"/>
                        <a14:foregroundMark x1="57198" y1="33983" x2="57198" y2="33983"/>
                        <a14:foregroundMark x1="29767" y1="20779" x2="29767" y2="20779"/>
                        <a14:foregroundMark x1="26070" y1="27922" x2="26070" y2="27922"/>
                        <a14:foregroundMark x1="30156" y1="43939" x2="30156" y2="43939"/>
                        <a14:foregroundMark x1="21595" y1="33766" x2="21595" y2="33766"/>
                        <a14:foregroundMark x1="50584" y1="59957" x2="49805" y2="59524"/>
                        <a14:foregroundMark x1="41051" y1="51515" x2="41051" y2="51515"/>
                        <a14:foregroundMark x1="44553" y1="41558" x2="44553" y2="41558"/>
                        <a14:foregroundMark x1="56226" y1="55844" x2="56226" y2="55844"/>
                        <a14:foregroundMark x1="65564" y1="65152" x2="65564" y2="65152"/>
                        <a14:foregroundMark x1="60311" y1="70346" x2="60311" y2="70346"/>
                        <a14:foregroundMark x1="53307" y1="65152" x2="54086" y2="66017"/>
                        <a14:foregroundMark x1="65564" y1="76190" x2="66342" y2="76623"/>
                        <a14:foregroundMark x1="75875" y1="72294" x2="75875" y2="72294"/>
                        <a14:foregroundMark x1="67315" y1="90260" x2="67315" y2="90260"/>
                        <a14:foregroundMark x1="68482" y1="81385" x2="68482" y2="81385"/>
                        <a14:foregroundMark x1="73152" y1="76840" x2="73152" y2="76840"/>
                        <a14:foregroundMark x1="68482" y1="68182" x2="68093" y2="67316"/>
                        <a14:foregroundMark x1="71790" y1="68398" x2="71790" y2="68398"/>
                        <a14:foregroundMark x1="64786" y1="62554" x2="64786" y2="62554"/>
                        <a14:foregroundMark x1="58949" y1="64069" x2="58949" y2="64069"/>
                        <a14:foregroundMark x1="63619" y1="77056" x2="62840" y2="76407"/>
                        <a14:foregroundMark x1="48638" y1="48918" x2="48638" y2="48918"/>
                        <a14:foregroundMark x1="47082" y1="41342" x2="47665" y2="41342"/>
                        <a14:foregroundMark x1="57004" y1="54545" x2="57004" y2="54545"/>
                        <a14:foregroundMark x1="44942" y1="54545" x2="45525" y2="53896"/>
                        <a14:foregroundMark x1="35603" y1="51732" x2="35214" y2="52165"/>
                        <a14:foregroundMark x1="53113" y1="53896" x2="52529" y2="52814"/>
                        <a14:foregroundMark x1="45136" y1="41558" x2="45136" y2="41558"/>
                        <a14:foregroundMark x1="54280" y1="33117" x2="54280" y2="33117"/>
                        <a14:foregroundMark x1="41634" y1="35281" x2="41634" y2="35281"/>
                        <a14:foregroundMark x1="40078" y1="41991" x2="40078" y2="42641"/>
                        <a14:foregroundMark x1="36770" y1="46320" x2="36770" y2="46320"/>
                        <a14:foregroundMark x1="35603" y1="53896" x2="35603" y2="53896"/>
                        <a14:foregroundMark x1="42802" y1="50000" x2="42802" y2="50000"/>
                        <a14:foregroundMark x1="46693" y1="46320" x2="46304" y2="43506"/>
                        <a14:foregroundMark x1="47276" y1="40476" x2="47276" y2="40476"/>
                        <a14:foregroundMark x1="47276" y1="35065" x2="46498" y2="34848"/>
                        <a14:foregroundMark x1="41634" y1="35498" x2="40078" y2="35498"/>
                        <a14:foregroundMark x1="34825" y1="37879" x2="34825" y2="3787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106211" y="2204918"/>
            <a:ext cx="2723714" cy="244816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43E5F51-698C-4505-BCA7-0D5CA3BCBA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81500" y="3567112"/>
            <a:ext cx="2095500" cy="2752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8766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0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0833E-6 -4.44444E-6 L 0.08737 -4.44444E-6 L -0.09453 -4.44444E-6 L 2.70833E-6 -4.44444E-6 Z " pathEditMode="relative" rAng="0" ptsTypes="AAAA">
                                      <p:cBhvr>
                                        <p:cTn id="25" dur="2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500" y="32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83AAF-BFDA-4478-94E1-2BFE4A8F9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Click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D2042F6B-6D54-4D98-9E7C-C3975908234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29125" y="2374106"/>
            <a:ext cx="3333750" cy="3333750"/>
          </a:xfrm>
        </p:spPr>
      </p:pic>
    </p:spTree>
    <p:extLst>
      <p:ext uri="{BB962C8B-B14F-4D97-AF65-F5344CB8AC3E}">
        <p14:creationId xmlns:p14="http://schemas.microsoft.com/office/powerpoint/2010/main" val="32673615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Quotable</Template>
  <TotalTime>1546</TotalTime>
  <Words>52</Words>
  <Application>Microsoft Office PowerPoint</Application>
  <PresentationFormat>Widescreen</PresentationFormat>
  <Paragraphs>13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Century Gothic</vt:lpstr>
      <vt:lpstr>Wingdings 2</vt:lpstr>
      <vt:lpstr>Quotable</vt:lpstr>
      <vt:lpstr>The Mouse</vt:lpstr>
      <vt:lpstr>Parts of the Mouse</vt:lpstr>
      <vt:lpstr>Hand Position</vt:lpstr>
      <vt:lpstr>Mouse Pointer</vt:lpstr>
      <vt:lpstr>Click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Mouse</dc:title>
  <dc:creator>Duncan Borg</dc:creator>
  <cp:lastModifiedBy>Borg Duncan</cp:lastModifiedBy>
  <cp:revision>6</cp:revision>
  <dcterms:created xsi:type="dcterms:W3CDTF">2018-10-11T08:15:26Z</dcterms:created>
  <dcterms:modified xsi:type="dcterms:W3CDTF">2025-08-19T09:00:38Z</dcterms:modified>
</cp:coreProperties>
</file>