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9" r:id="rId1"/>
  </p:sldMasterIdLst>
  <p:sldIdLst>
    <p:sldId id="256" r:id="rId2"/>
    <p:sldId id="261" r:id="rId3"/>
    <p:sldId id="257" r:id="rId4"/>
    <p:sldId id="258" r:id="rId5"/>
    <p:sldId id="265" r:id="rId6"/>
    <p:sldId id="259" r:id="rId7"/>
    <p:sldId id="260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6F1B1A-5E9E-45C9-8F69-046D195D2BED}" v="1" dt="2024-03-12T13:47:17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can Borg" userId="94444bb0394aee61" providerId="LiveId" clId="{BE6F1B1A-5E9E-45C9-8F69-046D195D2BED}"/>
    <pc:docChg chg="modSld">
      <pc:chgData name="Duncan Borg" userId="94444bb0394aee61" providerId="LiveId" clId="{BE6F1B1A-5E9E-45C9-8F69-046D195D2BED}" dt="2024-03-12T13:47:17.954" v="0"/>
      <pc:docMkLst>
        <pc:docMk/>
      </pc:docMkLst>
      <pc:sldChg chg="modAnim">
        <pc:chgData name="Duncan Borg" userId="94444bb0394aee61" providerId="LiveId" clId="{BE6F1B1A-5E9E-45C9-8F69-046D195D2BED}" dt="2024-03-12T13:47:17.954" v="0"/>
        <pc:sldMkLst>
          <pc:docMk/>
          <pc:sldMk cId="4154497508" sldId="259"/>
        </pc:sldMkLst>
      </pc:sldChg>
    </pc:docChg>
  </pc:docChgLst>
  <pc:docChgLst>
    <pc:chgData name="dborsmc@outlook.com" userId="94444bb0394aee61" providerId="LiveId" clId="{30E7BA1D-E0DE-4CA8-8B92-1327A1E39C6B}"/>
    <pc:docChg chg="modSld">
      <pc:chgData name="dborsmc@outlook.com" userId="94444bb0394aee61" providerId="LiveId" clId="{30E7BA1D-E0DE-4CA8-8B92-1327A1E39C6B}" dt="2019-04-28T15:01:11.978" v="0" actId="255"/>
      <pc:docMkLst>
        <pc:docMk/>
      </pc:docMkLst>
      <pc:sldChg chg="modSp">
        <pc:chgData name="dborsmc@outlook.com" userId="94444bb0394aee61" providerId="LiveId" clId="{30E7BA1D-E0DE-4CA8-8B92-1327A1E39C6B}" dt="2019-04-28T15:01:11.978" v="0" actId="255"/>
        <pc:sldMkLst>
          <pc:docMk/>
          <pc:sldMk cId="3807942804" sldId="256"/>
        </pc:sldMkLst>
        <pc:spChg chg="mod">
          <ac:chgData name="dborsmc@outlook.com" userId="94444bb0394aee61" providerId="LiveId" clId="{30E7BA1D-E0DE-4CA8-8B92-1327A1E39C6B}" dt="2019-04-28T15:01:11.978" v="0" actId="255"/>
          <ac:spMkLst>
            <pc:docMk/>
            <pc:sldMk cId="3807942804" sldId="256"/>
            <ac:spMk id="2" creationId="{AD4363F1-90EA-4FEB-88A8-AE1D2FE5534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160EA64-D806-43AC-9DF2-F8C432F32B4C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30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1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5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6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60EA64-D806-43AC-9DF2-F8C432F32B4C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41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7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7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1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1878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685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4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4.wdp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emf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63F1-90EA-4FEB-88A8-AE1D2FE553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GB" sz="6800" cap="none" dirty="0">
                <a:latin typeface="Futura Md BT" panose="020B0602020204020303" pitchFamily="34" charset="0"/>
              </a:rPr>
              <a:t>Education </a:t>
            </a:r>
            <a:r>
              <a:rPr lang="en-GB" sz="6800" cap="none" dirty="0" err="1">
                <a:latin typeface="Futura Md BT" panose="020B0602020204020303" pitchFamily="34" charset="0"/>
              </a:rPr>
              <a:t>WeDo</a:t>
            </a:r>
            <a:endParaRPr lang="en-GB" sz="6800" cap="none" dirty="0">
              <a:latin typeface="Futura Md BT" panose="020B06020202040203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32D37-81F0-4553-81F9-DA08344E8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27CD2-A8C6-4A8C-A5AB-53FA3D47E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68" y="2454767"/>
            <a:ext cx="1874018" cy="17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42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57A2-2791-4742-A5DA-05B6CEB17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Instruction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FA35-87D9-43DF-A090-7B10029F0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8933" y="2103120"/>
            <a:ext cx="1963384" cy="393192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start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0701E-A03F-4405-BC07-833CE4769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918" y="2014194"/>
            <a:ext cx="762000" cy="59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28B02-CFB9-484B-998F-8C7987A92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613" y1="54098" x2="51613" y2="54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9248" y="2018956"/>
            <a:ext cx="590550" cy="5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ACE9C5-D551-4738-A899-29A7D2A58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9721" y="2721755"/>
            <a:ext cx="695325" cy="542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8D2942-FAD2-4AB6-BC0E-43AC597A8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869" y1="60377" x2="27869" y2="60377"/>
                        <a14:foregroundMark x1="52459" y1="62264" x2="52459" y2="62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479" y="3488055"/>
            <a:ext cx="581025" cy="504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EE0BA-CCE5-43E5-B89F-F11174DEE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9706" y1="38333" x2="39706" y2="38333"/>
                        <a14:foregroundMark x1="35294" y1="48333" x2="35294" y2="4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4141" y="4232213"/>
            <a:ext cx="647700" cy="57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F0A0D2-9FB3-4920-8880-29D7C1C323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177" y1="54688" x2="34177" y2="5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4141" y="4998596"/>
            <a:ext cx="752475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48C8C5-5414-474D-B5BC-87CE068684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5765" y="2018061"/>
            <a:ext cx="666750" cy="59055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F6D0C19-B745-4166-80FA-F6566E915C7D}"/>
              </a:ext>
            </a:extLst>
          </p:cNvPr>
          <p:cNvSpPr txBox="1">
            <a:spLocks/>
          </p:cNvSpPr>
          <p:nvPr/>
        </p:nvSpPr>
        <p:spPr>
          <a:xfrm>
            <a:off x="4808504" y="2014194"/>
            <a:ext cx="3012017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turn motor clockwise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turn motor anti-clockwise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set motor speed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motor on for…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motor off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DDF557-2955-4E22-8652-F47CC853F295}"/>
              </a:ext>
            </a:extLst>
          </p:cNvPr>
          <p:cNvSpPr txBox="1">
            <a:spLocks/>
          </p:cNvSpPr>
          <p:nvPr/>
        </p:nvSpPr>
        <p:spPr>
          <a:xfrm>
            <a:off x="8939447" y="2103120"/>
            <a:ext cx="2353735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play sound</a:t>
            </a:r>
          </a:p>
        </p:txBody>
      </p:sp>
    </p:spTree>
    <p:extLst>
      <p:ext uri="{BB962C8B-B14F-4D97-AF65-F5344CB8AC3E}">
        <p14:creationId xmlns:p14="http://schemas.microsoft.com/office/powerpoint/2010/main" val="140449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9FE2-D9DE-4BCC-8FDF-4994348FF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Dancing Birds</a:t>
            </a:r>
          </a:p>
        </p:txBody>
      </p:sp>
      <p:pic>
        <p:nvPicPr>
          <p:cNvPr id="7" name="LEGO WeDo Dancing Birds">
            <a:hlinkClick r:id="" action="ppaction://media"/>
            <a:extLst>
              <a:ext uri="{FF2B5EF4-FFF2-40B4-BE49-F238E27FC236}">
                <a16:creationId xmlns:a16="http://schemas.microsoft.com/office/drawing/2014/main" id="{AD4A9AE6-CFC3-4C6F-88CF-845CAC131D13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0638" y="2193925"/>
            <a:ext cx="4754562" cy="3565525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878B26-406A-4A37-95E0-C4C0E3DAE4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064703" y="2131695"/>
            <a:ext cx="2758758" cy="36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C003C-BD78-46EC-8743-E9A1BBE0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Hub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E3EAAF-B2A8-41CE-B005-9CAFDB65B8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The </a:t>
            </a:r>
            <a:r>
              <a:rPr lang="en-GB" sz="2400" b="1" dirty="0"/>
              <a:t>hub</a:t>
            </a:r>
            <a:r>
              <a:rPr lang="en-GB" sz="2400" dirty="0"/>
              <a:t> connects the </a:t>
            </a:r>
            <a:r>
              <a:rPr lang="en-GB" sz="2400" b="1" dirty="0" err="1"/>
              <a:t>WeDo</a:t>
            </a:r>
            <a:r>
              <a:rPr lang="en-GB" sz="2400" dirty="0"/>
              <a:t> parts to the computer through a </a:t>
            </a:r>
            <a:r>
              <a:rPr lang="en-GB" sz="2400" b="1" dirty="0"/>
              <a:t>USB port</a:t>
            </a:r>
            <a:r>
              <a:rPr lang="en-GB" sz="2400" dirty="0"/>
              <a:t>.</a:t>
            </a:r>
          </a:p>
        </p:txBody>
      </p:sp>
      <p:pic>
        <p:nvPicPr>
          <p:cNvPr id="8" name="Picture 4" descr="Legowedohub.jpg">
            <a:extLst>
              <a:ext uri="{FF2B5EF4-FFF2-40B4-BE49-F238E27FC236}">
                <a16:creationId xmlns:a16="http://schemas.microsoft.com/office/drawing/2014/main" id="{8EAD8DC0-B544-4E1B-836F-DA417C45E7B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22" y="2103120"/>
            <a:ext cx="3904918" cy="37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5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C003C-BD78-46EC-8743-E9A1BBE0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Motor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05393-5239-4071-B139-82122AEC7F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The </a:t>
            </a:r>
            <a:r>
              <a:rPr lang="en-GB" sz="2400" b="1" dirty="0"/>
              <a:t>motor</a:t>
            </a:r>
            <a:r>
              <a:rPr lang="en-GB" sz="2400" dirty="0"/>
              <a:t> makes things turn.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1D5DEC5-07BA-42CF-B3CF-2425D19B3C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056701"/>
              </p:ext>
            </p:extLst>
          </p:nvPr>
        </p:nvGraphicFramePr>
        <p:xfrm>
          <a:off x="6762750" y="2868613"/>
          <a:ext cx="35560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555360" imgH="1917360" progId="Photoshop.Image.16">
                  <p:embed/>
                </p:oleObj>
              </mc:Choice>
              <mc:Fallback>
                <p:oleObj name="Image" r:id="rId2" imgW="3555360" imgH="1917360" progId="Photoshop.Image.16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1D5DEC5-07BA-42CF-B3CF-2425D19B3C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62750" y="2868613"/>
                        <a:ext cx="3556000" cy="191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3B3EDAB-F195-4137-B365-91E9469CE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182" y="3694113"/>
            <a:ext cx="696600" cy="349200"/>
          </a:xfrm>
          <a:prstGeom prst="rect">
            <a:avLst/>
          </a:prstGeom>
        </p:spPr>
      </p:pic>
      <p:pic>
        <p:nvPicPr>
          <p:cNvPr id="9" name="Picture 2" descr="Legomotor.jpg">
            <a:extLst>
              <a:ext uri="{FF2B5EF4-FFF2-40B4-BE49-F238E27FC236}">
                <a16:creationId xmlns:a16="http://schemas.microsoft.com/office/drawing/2014/main" id="{C746200A-1D76-4110-A253-FAA69F2E691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92" y="2465367"/>
            <a:ext cx="4239578" cy="302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833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C003C-BD78-46EC-8743-E9A1BBE0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Axle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05393-5239-4071-B139-82122AEC7F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The </a:t>
            </a:r>
            <a:r>
              <a:rPr lang="en-GB" sz="2400" b="1" dirty="0"/>
              <a:t>axle</a:t>
            </a:r>
            <a:r>
              <a:rPr lang="en-GB" sz="2400" dirty="0"/>
              <a:t> connects things together.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1D5DEC5-07BA-42CF-B3CF-2425D19B3C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899481"/>
              </p:ext>
            </p:extLst>
          </p:nvPr>
        </p:nvGraphicFramePr>
        <p:xfrm>
          <a:off x="6781800" y="3018790"/>
          <a:ext cx="35560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555360" imgH="1917360" progId="Photoshop.Image.16">
                  <p:embed/>
                </p:oleObj>
              </mc:Choice>
              <mc:Fallback>
                <p:oleObj name="Image" r:id="rId2" imgW="3555360" imgH="1917360" progId="Photoshop.Image.16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1D5DEC5-07BA-42CF-B3CF-2425D19B3C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81800" y="3018790"/>
                        <a:ext cx="3556000" cy="191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0B48F67-8638-4343-B1C7-226B349ACA01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6953355"/>
              </p:ext>
            </p:extLst>
          </p:nvPr>
        </p:nvGraphicFramePr>
        <p:xfrm>
          <a:off x="2040731" y="3164681"/>
          <a:ext cx="28067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806200" imgH="1625040" progId="Photoshop.Image.16">
                  <p:embed/>
                </p:oleObj>
              </mc:Choice>
              <mc:Fallback>
                <p:oleObj name="Image" r:id="rId4" imgW="2806200" imgH="1625040" progId="Photoshop.Image.16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E0B48F67-8638-4343-B1C7-226B349AC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0731" y="3164681"/>
                        <a:ext cx="2806700" cy="162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680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C003C-BD78-46EC-8743-E9A1BBE0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Gears</a:t>
            </a:r>
          </a:p>
        </p:txBody>
      </p:sp>
      <p:pic>
        <p:nvPicPr>
          <p:cNvPr id="7" name="Gears">
            <a:hlinkClick r:id="" action="ppaction://media"/>
            <a:extLst>
              <a:ext uri="{FF2B5EF4-FFF2-40B4-BE49-F238E27FC236}">
                <a16:creationId xmlns:a16="http://schemas.microsoft.com/office/drawing/2014/main" id="{00796594-FAB2-42AE-BEBE-66865BE96E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8413" y="1995144"/>
            <a:ext cx="7655174" cy="459347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9AB95-0674-42BB-AAA4-C6C609699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337" y="861669"/>
            <a:ext cx="1266825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64E0A-F54F-4606-BC12-6758E85EE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9" y="880719"/>
            <a:ext cx="1600200" cy="89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9F173-9EE8-4BFA-82C9-7856E9E80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1455" y="861669"/>
            <a:ext cx="122872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9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C003C-BD78-46EC-8743-E9A1BBE0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Pulleys and Belt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2E4065-9347-4B2B-B686-619B442B9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975" y="2376183"/>
            <a:ext cx="3793830" cy="3749040"/>
          </a:xfrm>
        </p:spPr>
        <p:txBody>
          <a:bodyPr>
            <a:normAutofit/>
          </a:bodyPr>
          <a:lstStyle/>
          <a:p>
            <a:r>
              <a:rPr lang="en-GB" sz="2400" dirty="0"/>
              <a:t>wheel</a:t>
            </a:r>
          </a:p>
          <a:p>
            <a:endParaRPr lang="en-GB" sz="2400" dirty="0"/>
          </a:p>
          <a:p>
            <a:pPr>
              <a:spcBef>
                <a:spcPts val="2400"/>
              </a:spcBef>
            </a:pPr>
            <a:r>
              <a:rPr lang="en-GB" sz="2400" dirty="0"/>
              <a:t>belt</a:t>
            </a:r>
          </a:p>
        </p:txBody>
      </p:sp>
      <p:pic>
        <p:nvPicPr>
          <p:cNvPr id="3" name="LEGO WeDo Dancing Birds Pulleys and Belts">
            <a:hlinkClick r:id="" action="ppaction://media"/>
            <a:extLst>
              <a:ext uri="{FF2B5EF4-FFF2-40B4-BE49-F238E27FC236}">
                <a16:creationId xmlns:a16="http://schemas.microsoft.com/office/drawing/2014/main" id="{EAD4AE0D-88DD-4ECB-8CA2-CFDF0051FCF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3372" y="2014193"/>
            <a:ext cx="6851720" cy="41110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2AFAD9-BE35-4CC3-9933-717B881E9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837" y="828331"/>
            <a:ext cx="2181225" cy="1000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04DAA8-E647-48ED-82A0-4D84A7F698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056"/>
          <a:stretch/>
        </p:blipFill>
        <p:spPr>
          <a:xfrm>
            <a:off x="906900" y="2077776"/>
            <a:ext cx="902850" cy="100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F47B12-185A-4B69-A5D4-C3CE4FAE59C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675" y="3186164"/>
            <a:ext cx="1251300" cy="13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5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3E5E3-286C-4B18-A92A-E9414B77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none" dirty="0" err="1"/>
              <a:t>WeDo</a:t>
            </a:r>
            <a:r>
              <a:rPr lang="en-GB" b="1" cap="none" dirty="0"/>
              <a:t> Software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E9D4A-AB06-4FED-BDAC-7D5E51CC8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78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57A2-2791-4742-A5DA-05B6CEB17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WeDo</a:t>
            </a:r>
            <a:r>
              <a:rPr lang="en-GB" b="1" dirty="0"/>
              <a:t> Software Interface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8F0C3-540B-47EF-BEBF-D82344674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211" y="2128037"/>
            <a:ext cx="6777989" cy="39441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F9D465-B0EB-45FA-8CB2-8B56EEA120FB}"/>
              </a:ext>
            </a:extLst>
          </p:cNvPr>
          <p:cNvSpPr txBox="1"/>
          <p:nvPr/>
        </p:nvSpPr>
        <p:spPr>
          <a:xfrm>
            <a:off x="3463924" y="3087592"/>
            <a:ext cx="177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Content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3DF883-A4A0-41C2-843B-44CFDA012EA2}"/>
              </a:ext>
            </a:extLst>
          </p:cNvPr>
          <p:cNvSpPr txBox="1"/>
          <p:nvPr/>
        </p:nvSpPr>
        <p:spPr>
          <a:xfrm>
            <a:off x="263841" y="2189560"/>
            <a:ext cx="19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Connection Tab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0AB14-DE68-40BB-B098-FB07B8465A07}"/>
              </a:ext>
            </a:extLst>
          </p:cNvPr>
          <p:cNvSpPr txBox="1"/>
          <p:nvPr/>
        </p:nvSpPr>
        <p:spPr>
          <a:xfrm>
            <a:off x="783907" y="5392435"/>
            <a:ext cx="19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Blocks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7E08A-1494-4FD3-A4B8-8FF6E924C55D}"/>
              </a:ext>
            </a:extLst>
          </p:cNvPr>
          <p:cNvSpPr txBox="1"/>
          <p:nvPr/>
        </p:nvSpPr>
        <p:spPr>
          <a:xfrm>
            <a:off x="10018157" y="4891420"/>
            <a:ext cx="19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Stop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D09F6-8ED9-489D-8A41-ECE98F6DD696}"/>
              </a:ext>
            </a:extLst>
          </p:cNvPr>
          <p:cNvSpPr txBox="1"/>
          <p:nvPr/>
        </p:nvSpPr>
        <p:spPr>
          <a:xfrm>
            <a:off x="9385458" y="2023944"/>
            <a:ext cx="19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0191E4-1F42-4EBA-82D5-749B3A72348A}"/>
              </a:ext>
            </a:extLst>
          </p:cNvPr>
          <p:cNvSpPr txBox="1"/>
          <p:nvPr/>
        </p:nvSpPr>
        <p:spPr>
          <a:xfrm>
            <a:off x="9811702" y="2284159"/>
            <a:ext cx="19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Open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1074A-D85C-432B-8C1D-4C2754EBB62F}"/>
              </a:ext>
            </a:extLst>
          </p:cNvPr>
          <p:cNvSpPr txBox="1"/>
          <p:nvPr/>
        </p:nvSpPr>
        <p:spPr>
          <a:xfrm>
            <a:off x="9773602" y="2551457"/>
            <a:ext cx="19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New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C55B1C-6CD6-4878-A9DD-92B1E767AA8D}"/>
              </a:ext>
            </a:extLst>
          </p:cNvPr>
          <p:cNvSpPr txBox="1"/>
          <p:nvPr/>
        </p:nvSpPr>
        <p:spPr>
          <a:xfrm>
            <a:off x="9842658" y="2834530"/>
            <a:ext cx="19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Project Name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E7BEE4-CA68-4115-94C2-ECB8F697CCC0}"/>
              </a:ext>
            </a:extLst>
          </p:cNvPr>
          <p:cNvCxnSpPr>
            <a:cxnSpLocks/>
          </p:cNvCxnSpPr>
          <p:nvPr/>
        </p:nvCxnSpPr>
        <p:spPr>
          <a:xfrm>
            <a:off x="2095500" y="2374226"/>
            <a:ext cx="803433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572A7D-301B-4475-83B9-9564003A8F5B}"/>
              </a:ext>
            </a:extLst>
          </p:cNvPr>
          <p:cNvCxnSpPr>
            <a:cxnSpLocks/>
          </p:cNvCxnSpPr>
          <p:nvPr/>
        </p:nvCxnSpPr>
        <p:spPr>
          <a:xfrm flipH="1">
            <a:off x="9337596" y="2208610"/>
            <a:ext cx="679608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A60999-4EC9-4B16-9FB8-B33754B558E1}"/>
              </a:ext>
            </a:extLst>
          </p:cNvPr>
          <p:cNvCxnSpPr>
            <a:cxnSpLocks/>
          </p:cNvCxnSpPr>
          <p:nvPr/>
        </p:nvCxnSpPr>
        <p:spPr>
          <a:xfrm flipH="1">
            <a:off x="9354265" y="2477158"/>
            <a:ext cx="679608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11C0D7-AFBF-4C7C-99F5-828541FD948C}"/>
              </a:ext>
            </a:extLst>
          </p:cNvPr>
          <p:cNvCxnSpPr>
            <a:cxnSpLocks/>
          </p:cNvCxnSpPr>
          <p:nvPr/>
        </p:nvCxnSpPr>
        <p:spPr>
          <a:xfrm flipH="1">
            <a:off x="9385458" y="2706291"/>
            <a:ext cx="679608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15144F-09E2-4580-A45A-F15102FB5BEE}"/>
              </a:ext>
            </a:extLst>
          </p:cNvPr>
          <p:cNvCxnSpPr>
            <a:cxnSpLocks/>
          </p:cNvCxnSpPr>
          <p:nvPr/>
        </p:nvCxnSpPr>
        <p:spPr>
          <a:xfrm flipH="1" flipV="1">
            <a:off x="9414033" y="2920789"/>
            <a:ext cx="699136" cy="7734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5C7A809-F8FB-4576-8F28-D0F3221E04F2}"/>
              </a:ext>
            </a:extLst>
          </p:cNvPr>
          <p:cNvCxnSpPr>
            <a:cxnSpLocks/>
          </p:cNvCxnSpPr>
          <p:nvPr/>
        </p:nvCxnSpPr>
        <p:spPr>
          <a:xfrm flipH="1">
            <a:off x="9522698" y="5076086"/>
            <a:ext cx="679608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870E3D4-13C3-46E2-9A90-A48C28862974}"/>
              </a:ext>
            </a:extLst>
          </p:cNvPr>
          <p:cNvSpPr/>
          <p:nvPr/>
        </p:nvSpPr>
        <p:spPr>
          <a:xfrm>
            <a:off x="2861071" y="5291232"/>
            <a:ext cx="6702267" cy="81145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C3CBD2-1040-4AB8-B150-71F07A2A2E10}"/>
              </a:ext>
            </a:extLst>
          </p:cNvPr>
          <p:cNvCxnSpPr>
            <a:cxnSpLocks/>
          </p:cNvCxnSpPr>
          <p:nvPr/>
        </p:nvCxnSpPr>
        <p:spPr>
          <a:xfrm>
            <a:off x="2524125" y="5577101"/>
            <a:ext cx="336946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5A0B6E-AF87-4F31-990B-C50664734F46}"/>
              </a:ext>
            </a:extLst>
          </p:cNvPr>
          <p:cNvCxnSpPr>
            <a:cxnSpLocks/>
          </p:cNvCxnSpPr>
          <p:nvPr/>
        </p:nvCxnSpPr>
        <p:spPr>
          <a:xfrm rot="16200000">
            <a:off x="3597729" y="2685875"/>
            <a:ext cx="803433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4158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Andika">
      <a:majorFont>
        <a:latin typeface="Andika"/>
        <a:ea typeface=""/>
        <a:cs typeface=""/>
      </a:majorFont>
      <a:minorFont>
        <a:latin typeface="Andika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5081</TotalTime>
  <Words>80</Words>
  <Application>Microsoft Office PowerPoint</Application>
  <PresentationFormat>Widescreen</PresentationFormat>
  <Paragraphs>35</Paragraphs>
  <Slides>10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Andika</vt:lpstr>
      <vt:lpstr>Futura Md BT</vt:lpstr>
      <vt:lpstr>Garamond</vt:lpstr>
      <vt:lpstr>Savon</vt:lpstr>
      <vt:lpstr>Image</vt:lpstr>
      <vt:lpstr>Education WeDo</vt:lpstr>
      <vt:lpstr>Dancing Birds</vt:lpstr>
      <vt:lpstr>Hub</vt:lpstr>
      <vt:lpstr>Motor</vt:lpstr>
      <vt:lpstr>Axle</vt:lpstr>
      <vt:lpstr>Gears</vt:lpstr>
      <vt:lpstr>Pulleys and Belt</vt:lpstr>
      <vt:lpstr>WeDo Software</vt:lpstr>
      <vt:lpstr>WeDo Software Interface</vt:lpstr>
      <vt:lpstr>Instruction Blocks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LEGO WeDo</dc:title>
  <dc:creator>Duncan Borg</dc:creator>
  <cp:lastModifiedBy>Duncan Borg</cp:lastModifiedBy>
  <cp:revision>19</cp:revision>
  <dcterms:created xsi:type="dcterms:W3CDTF">2018-04-05T06:21:17Z</dcterms:created>
  <dcterms:modified xsi:type="dcterms:W3CDTF">2024-03-12T13:47:20Z</dcterms:modified>
</cp:coreProperties>
</file>