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6" r:id="rId9"/>
    <p:sldId id="262" r:id="rId10"/>
    <p:sldId id="267" r:id="rId11"/>
    <p:sldId id="268" r:id="rId12"/>
    <p:sldId id="263" r:id="rId13"/>
    <p:sldId id="265" r:id="rId14"/>
  </p:sldIdLst>
  <p:sldSz cx="9144000" cy="5143500" type="screen16x9"/>
  <p:notesSz cx="6858000" cy="9144000"/>
  <p:embeddedFontLst>
    <p:embeddedFont>
      <p:font typeface="Andika" panose="02000000000000000000" pitchFamily="2" charset="0"/>
      <p:regular r:id="rId16"/>
    </p:embeddedFont>
    <p:embeddedFont>
      <p:font typeface="Indie Flower" panose="020B0604020202020204" charset="0"/>
      <p:regular r:id="rId17"/>
    </p:embeddedFont>
    <p:embeddedFont>
      <p:font typeface="Lato" panose="020F0502020204030203" pitchFamily="34" charset="0"/>
      <p:regular r:id="rId18"/>
      <p:bold r:id="rId19"/>
      <p:italic r:id="rId20"/>
      <p:boldItalic r:id="rId21"/>
    </p:embeddedFont>
    <p:embeddedFont>
      <p:font typeface="Rubik" panose="020B0604020202020204" charset="-79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F6BFD4-F389-47AC-A410-8A2D70C5375C}" v="29" dt="2021-11-03T15:25:04.4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866" autoAdjust="0"/>
  </p:normalViewPr>
  <p:slideViewPr>
    <p:cSldViewPr snapToGrid="0">
      <p:cViewPr varScale="1">
        <p:scale>
          <a:sx n="73" d="100"/>
          <a:sy n="73" d="100"/>
        </p:scale>
        <p:origin x="1212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can Borg" userId="94444bb0394aee61" providerId="LiveId" clId="{ACF6BFD4-F389-47AC-A410-8A2D70C5375C}"/>
    <pc:docChg chg="undo custSel addSld modSld">
      <pc:chgData name="Duncan Borg" userId="94444bb0394aee61" providerId="LiveId" clId="{ACF6BFD4-F389-47AC-A410-8A2D70C5375C}" dt="2021-11-26T22:01:07.918" v="245" actId="179"/>
      <pc:docMkLst>
        <pc:docMk/>
      </pc:docMkLst>
      <pc:sldChg chg="addSp delSp modSp mod">
        <pc:chgData name="Duncan Borg" userId="94444bb0394aee61" providerId="LiveId" clId="{ACF6BFD4-F389-47AC-A410-8A2D70C5375C}" dt="2021-11-03T14:44:28.045" v="29" actId="1076"/>
        <pc:sldMkLst>
          <pc:docMk/>
          <pc:sldMk cId="0" sldId="256"/>
        </pc:sldMkLst>
        <pc:spChg chg="add del mod">
          <ac:chgData name="Duncan Borg" userId="94444bb0394aee61" providerId="LiveId" clId="{ACF6BFD4-F389-47AC-A410-8A2D70C5375C}" dt="2021-11-02T07:20:25.519" v="19" actId="478"/>
          <ac:spMkLst>
            <pc:docMk/>
            <pc:sldMk cId="0" sldId="256"/>
            <ac:spMk id="4" creationId="{783F3655-6779-4136-B44F-95A3CB8CC559}"/>
          </ac:spMkLst>
        </pc:spChg>
        <pc:spChg chg="add mod">
          <ac:chgData name="Duncan Borg" userId="94444bb0394aee61" providerId="LiveId" clId="{ACF6BFD4-F389-47AC-A410-8A2D70C5375C}" dt="2021-11-02T07:20:30.914" v="21" actId="1076"/>
          <ac:spMkLst>
            <pc:docMk/>
            <pc:sldMk cId="0" sldId="256"/>
            <ac:spMk id="13" creationId="{B5DDAAD2-0CF7-46F1-BC93-75669CE8AA61}"/>
          </ac:spMkLst>
        </pc:spChg>
        <pc:spChg chg="mod">
          <ac:chgData name="Duncan Borg" userId="94444bb0394aee61" providerId="LiveId" clId="{ACF6BFD4-F389-47AC-A410-8A2D70C5375C}" dt="2021-11-03T14:44:28.045" v="29" actId="1076"/>
          <ac:spMkLst>
            <pc:docMk/>
            <pc:sldMk cId="0" sldId="256"/>
            <ac:spMk id="15" creationId="{00000000-0000-0000-0000-000000000000}"/>
          </ac:spMkLst>
        </pc:spChg>
        <pc:spChg chg="del">
          <ac:chgData name="Duncan Borg" userId="94444bb0394aee61" providerId="LiveId" clId="{ACF6BFD4-F389-47AC-A410-8A2D70C5375C}" dt="2021-11-02T06:44:41.631" v="0" actId="478"/>
          <ac:spMkLst>
            <pc:docMk/>
            <pc:sldMk cId="0" sldId="256"/>
            <ac:spMk id="19" creationId="{00000000-0000-0000-0000-000000000000}"/>
          </ac:spMkLst>
        </pc:spChg>
        <pc:picChg chg="add mod">
          <ac:chgData name="Duncan Borg" userId="94444bb0394aee61" providerId="LiveId" clId="{ACF6BFD4-F389-47AC-A410-8A2D70C5375C}" dt="2021-11-02T07:20:30.914" v="21" actId="1076"/>
          <ac:picMkLst>
            <pc:docMk/>
            <pc:sldMk cId="0" sldId="256"/>
            <ac:picMk id="14" creationId="{6F5C5FEE-79EF-46C0-B984-0F17ADBB1A19}"/>
          </ac:picMkLst>
        </pc:picChg>
        <pc:picChg chg="add del mod">
          <ac:chgData name="Duncan Borg" userId="94444bb0394aee61" providerId="LiveId" clId="{ACF6BFD4-F389-47AC-A410-8A2D70C5375C}" dt="2021-11-02T07:20:24.281" v="18" actId="478"/>
          <ac:picMkLst>
            <pc:docMk/>
            <pc:sldMk cId="0" sldId="256"/>
            <ac:picMk id="1026" creationId="{282DD64E-EF9D-489D-8329-54EEFB885CC7}"/>
          </ac:picMkLst>
        </pc:picChg>
      </pc:sldChg>
      <pc:sldChg chg="modSp mod">
        <pc:chgData name="Duncan Borg" userId="94444bb0394aee61" providerId="LiveId" clId="{ACF6BFD4-F389-47AC-A410-8A2D70C5375C}" dt="2021-11-02T07:21:26.874" v="22" actId="2711"/>
        <pc:sldMkLst>
          <pc:docMk/>
          <pc:sldMk cId="0" sldId="258"/>
        </pc:sldMkLst>
        <pc:spChg chg="mod">
          <ac:chgData name="Duncan Borg" userId="94444bb0394aee61" providerId="LiveId" clId="{ACF6BFD4-F389-47AC-A410-8A2D70C5375C}" dt="2021-11-02T07:21:26.874" v="22" actId="2711"/>
          <ac:spMkLst>
            <pc:docMk/>
            <pc:sldMk cId="0" sldId="258"/>
            <ac:spMk id="33" creationId="{00000000-0000-0000-0000-000000000000}"/>
          </ac:spMkLst>
        </pc:spChg>
      </pc:sldChg>
      <pc:sldChg chg="addSp delSp modSp mod delAnim modNotesTx">
        <pc:chgData name="Duncan Borg" userId="94444bb0394aee61" providerId="LiveId" clId="{ACF6BFD4-F389-47AC-A410-8A2D70C5375C}" dt="2021-11-03T15:25:07.168" v="99" actId="1076"/>
        <pc:sldMkLst>
          <pc:docMk/>
          <pc:sldMk cId="0" sldId="259"/>
        </pc:sldMkLst>
        <pc:spChg chg="del mod">
          <ac:chgData name="Duncan Borg" userId="94444bb0394aee61" providerId="LiveId" clId="{ACF6BFD4-F389-47AC-A410-8A2D70C5375C}" dt="2021-11-03T15:20:20.519" v="41" actId="478"/>
          <ac:spMkLst>
            <pc:docMk/>
            <pc:sldMk cId="0" sldId="259"/>
            <ac:spMk id="44" creationId="{00000000-0000-0000-0000-000000000000}"/>
          </ac:spMkLst>
        </pc:spChg>
        <pc:spChg chg="del mod">
          <ac:chgData name="Duncan Borg" userId="94444bb0394aee61" providerId="LiveId" clId="{ACF6BFD4-F389-47AC-A410-8A2D70C5375C}" dt="2021-11-03T15:20:16.150" v="38" actId="478"/>
          <ac:spMkLst>
            <pc:docMk/>
            <pc:sldMk cId="0" sldId="259"/>
            <ac:spMk id="45" creationId="{00000000-0000-0000-0000-000000000000}"/>
          </ac:spMkLst>
        </pc:spChg>
        <pc:spChg chg="mod">
          <ac:chgData name="Duncan Borg" userId="94444bb0394aee61" providerId="LiveId" clId="{ACF6BFD4-F389-47AC-A410-8A2D70C5375C}" dt="2021-11-03T15:23:30.959" v="96" actId="1076"/>
          <ac:spMkLst>
            <pc:docMk/>
            <pc:sldMk cId="0" sldId="259"/>
            <ac:spMk id="48" creationId="{00000000-0000-0000-0000-000000000000}"/>
          </ac:spMkLst>
        </pc:spChg>
        <pc:grpChg chg="add mod">
          <ac:chgData name="Duncan Borg" userId="94444bb0394aee61" providerId="LiveId" clId="{ACF6BFD4-F389-47AC-A410-8A2D70C5375C}" dt="2021-11-03T15:23:49.087" v="97" actId="164"/>
          <ac:grpSpMkLst>
            <pc:docMk/>
            <pc:sldMk cId="0" sldId="259"/>
            <ac:grpSpMk id="4" creationId="{D845783F-E9B7-4C73-AC7A-248712CCCBD0}"/>
          </ac:grpSpMkLst>
        </pc:grpChg>
        <pc:picChg chg="del">
          <ac:chgData name="Duncan Borg" userId="94444bb0394aee61" providerId="LiveId" clId="{ACF6BFD4-F389-47AC-A410-8A2D70C5375C}" dt="2021-11-03T15:20:18.750" v="40" actId="478"/>
          <ac:picMkLst>
            <pc:docMk/>
            <pc:sldMk cId="0" sldId="259"/>
            <ac:picMk id="2" creationId="{6DE8BF28-33DB-4354-8658-2AC12475213C}"/>
          </ac:picMkLst>
        </pc:picChg>
        <pc:picChg chg="del mod">
          <ac:chgData name="Duncan Borg" userId="94444bb0394aee61" providerId="LiveId" clId="{ACF6BFD4-F389-47AC-A410-8A2D70C5375C}" dt="2021-11-03T15:20:21.563" v="42" actId="478"/>
          <ac:picMkLst>
            <pc:docMk/>
            <pc:sldMk cId="0" sldId="259"/>
            <ac:picMk id="3" creationId="{B42A6A60-96F1-4C85-89AF-CC7455DAF807}"/>
          </ac:picMkLst>
        </pc:picChg>
        <pc:picChg chg="mod">
          <ac:chgData name="Duncan Borg" userId="94444bb0394aee61" providerId="LiveId" clId="{ACF6BFD4-F389-47AC-A410-8A2D70C5375C}" dt="2021-11-03T15:24:27.201" v="98" actId="1076"/>
          <ac:picMkLst>
            <pc:docMk/>
            <pc:sldMk cId="0" sldId="259"/>
            <ac:picMk id="5" creationId="{D11D6429-3DDA-4635-8294-F85A36955786}"/>
          </ac:picMkLst>
        </pc:picChg>
        <pc:picChg chg="mod">
          <ac:chgData name="Duncan Borg" userId="94444bb0394aee61" providerId="LiveId" clId="{ACF6BFD4-F389-47AC-A410-8A2D70C5375C}" dt="2021-11-03T15:25:07.168" v="99" actId="1076"/>
          <ac:picMkLst>
            <pc:docMk/>
            <pc:sldMk cId="0" sldId="259"/>
            <ac:picMk id="6" creationId="{97D06359-D997-4626-8C8D-74049207A386}"/>
          </ac:picMkLst>
        </pc:picChg>
        <pc:picChg chg="del">
          <ac:chgData name="Duncan Borg" userId="94444bb0394aee61" providerId="LiveId" clId="{ACF6BFD4-F389-47AC-A410-8A2D70C5375C}" dt="2021-11-03T15:20:17.468" v="39" actId="478"/>
          <ac:picMkLst>
            <pc:docMk/>
            <pc:sldMk cId="0" sldId="259"/>
            <ac:picMk id="46" creationId="{00000000-0000-0000-0000-000000000000}"/>
          </ac:picMkLst>
        </pc:picChg>
        <pc:picChg chg="mod">
          <ac:chgData name="Duncan Borg" userId="94444bb0394aee61" providerId="LiveId" clId="{ACF6BFD4-F389-47AC-A410-8A2D70C5375C}" dt="2021-11-03T15:23:49.087" v="97" actId="164"/>
          <ac:picMkLst>
            <pc:docMk/>
            <pc:sldMk cId="0" sldId="259"/>
            <ac:picMk id="47" creationId="{00000000-0000-0000-0000-000000000000}"/>
          </ac:picMkLst>
        </pc:picChg>
        <pc:picChg chg="add mod">
          <ac:chgData name="Duncan Borg" userId="94444bb0394aee61" providerId="LiveId" clId="{ACF6BFD4-F389-47AC-A410-8A2D70C5375C}" dt="2021-11-03T15:20:41.954" v="46" actId="1076"/>
          <ac:picMkLst>
            <pc:docMk/>
            <pc:sldMk cId="0" sldId="259"/>
            <ac:picMk id="2050" creationId="{68BBE8BD-DEFA-4C98-8BD6-A445EC730972}"/>
          </ac:picMkLst>
        </pc:picChg>
        <pc:picChg chg="add mod">
          <ac:chgData name="Duncan Borg" userId="94444bb0394aee61" providerId="LiveId" clId="{ACF6BFD4-F389-47AC-A410-8A2D70C5375C}" dt="2021-11-03T15:23:49.087" v="97" actId="164"/>
          <ac:picMkLst>
            <pc:docMk/>
            <pc:sldMk cId="0" sldId="259"/>
            <ac:picMk id="2052" creationId="{C2221F04-B452-4D07-B164-D2E2B210CBC9}"/>
          </ac:picMkLst>
        </pc:picChg>
      </pc:sldChg>
      <pc:sldChg chg="modNotesTx">
        <pc:chgData name="Duncan Borg" userId="94444bb0394aee61" providerId="LiveId" clId="{ACF6BFD4-F389-47AC-A410-8A2D70C5375C}" dt="2021-11-03T15:26:44.976" v="139" actId="20577"/>
        <pc:sldMkLst>
          <pc:docMk/>
          <pc:sldMk cId="0" sldId="260"/>
        </pc:sldMkLst>
      </pc:sldChg>
      <pc:sldChg chg="modNotesTx">
        <pc:chgData name="Duncan Borg" userId="94444bb0394aee61" providerId="LiveId" clId="{ACF6BFD4-F389-47AC-A410-8A2D70C5375C}" dt="2021-11-03T15:27:11.421" v="150" actId="20577"/>
        <pc:sldMkLst>
          <pc:docMk/>
          <pc:sldMk cId="0" sldId="261"/>
        </pc:sldMkLst>
      </pc:sldChg>
      <pc:sldChg chg="modSp mod modNotesTx">
        <pc:chgData name="Duncan Borg" userId="94444bb0394aee61" providerId="LiveId" clId="{ACF6BFD4-F389-47AC-A410-8A2D70C5375C}" dt="2021-11-03T15:30:34.780" v="188" actId="20577"/>
        <pc:sldMkLst>
          <pc:docMk/>
          <pc:sldMk cId="0" sldId="262"/>
        </pc:sldMkLst>
        <pc:spChg chg="mod">
          <ac:chgData name="Duncan Borg" userId="94444bb0394aee61" providerId="LiveId" clId="{ACF6BFD4-F389-47AC-A410-8A2D70C5375C}" dt="2021-11-02T07:22:00.925" v="27" actId="2711"/>
          <ac:spMkLst>
            <pc:docMk/>
            <pc:sldMk cId="0" sldId="262"/>
            <ac:spMk id="71" creationId="{00000000-0000-0000-0000-000000000000}"/>
          </ac:spMkLst>
        </pc:spChg>
        <pc:spChg chg="mod">
          <ac:chgData name="Duncan Borg" userId="94444bb0394aee61" providerId="LiveId" clId="{ACF6BFD4-F389-47AC-A410-8A2D70C5375C}" dt="2021-11-02T07:21:56.369" v="26" actId="2711"/>
          <ac:spMkLst>
            <pc:docMk/>
            <pc:sldMk cId="0" sldId="262"/>
            <ac:spMk id="72" creationId="{00000000-0000-0000-0000-000000000000}"/>
          </ac:spMkLst>
        </pc:spChg>
        <pc:picChg chg="mod">
          <ac:chgData name="Duncan Borg" userId="94444bb0394aee61" providerId="LiveId" clId="{ACF6BFD4-F389-47AC-A410-8A2D70C5375C}" dt="2021-11-02T07:22:07.245" v="28" actId="1076"/>
          <ac:picMkLst>
            <pc:docMk/>
            <pc:sldMk cId="0" sldId="262"/>
            <ac:picMk id="4" creationId="{90A0EBDB-91BC-4C1D-AA87-476F9F06C804}"/>
          </ac:picMkLst>
        </pc:picChg>
        <pc:picChg chg="mod">
          <ac:chgData name="Duncan Borg" userId="94444bb0394aee61" providerId="LiveId" clId="{ACF6BFD4-F389-47AC-A410-8A2D70C5375C}" dt="2021-11-02T07:22:07.245" v="28" actId="1076"/>
          <ac:picMkLst>
            <pc:docMk/>
            <pc:sldMk cId="0" sldId="262"/>
            <ac:picMk id="5" creationId="{9F25A6BE-B043-4AAE-A505-CB7ED4F7BB95}"/>
          </ac:picMkLst>
        </pc:picChg>
      </pc:sldChg>
      <pc:sldChg chg="modNotesTx">
        <pc:chgData name="Duncan Borg" userId="94444bb0394aee61" providerId="LiveId" clId="{ACF6BFD4-F389-47AC-A410-8A2D70C5375C}" dt="2021-11-03T15:38:58.949" v="242" actId="20577"/>
        <pc:sldMkLst>
          <pc:docMk/>
          <pc:sldMk cId="0" sldId="263"/>
        </pc:sldMkLst>
      </pc:sldChg>
      <pc:sldChg chg="modNotesTx">
        <pc:chgData name="Duncan Borg" userId="94444bb0394aee61" providerId="LiveId" clId="{ACF6BFD4-F389-47AC-A410-8A2D70C5375C}" dt="2021-11-03T15:27:55.682" v="170" actId="20577"/>
        <pc:sldMkLst>
          <pc:docMk/>
          <pc:sldMk cId="1466807868" sldId="266"/>
        </pc:sldMkLst>
      </pc:sldChg>
      <pc:sldChg chg="modNotesTx">
        <pc:chgData name="Duncan Borg" userId="94444bb0394aee61" providerId="LiveId" clId="{ACF6BFD4-F389-47AC-A410-8A2D70C5375C}" dt="2021-11-03T15:31:25.386" v="207" actId="20577"/>
        <pc:sldMkLst>
          <pc:docMk/>
          <pc:sldMk cId="238469827" sldId="267"/>
        </pc:sldMkLst>
      </pc:sldChg>
      <pc:sldChg chg="modSp mod">
        <pc:chgData name="Duncan Borg" userId="94444bb0394aee61" providerId="LiveId" clId="{ACF6BFD4-F389-47AC-A410-8A2D70C5375C}" dt="2021-11-26T22:01:07.918" v="245" actId="179"/>
        <pc:sldMkLst>
          <pc:docMk/>
          <pc:sldMk cId="909388568" sldId="268"/>
        </pc:sldMkLst>
        <pc:spChg chg="mod">
          <ac:chgData name="Duncan Borg" userId="94444bb0394aee61" providerId="LiveId" clId="{ACF6BFD4-F389-47AC-A410-8A2D70C5375C}" dt="2021-11-26T22:01:07.918" v="245" actId="179"/>
          <ac:spMkLst>
            <pc:docMk/>
            <pc:sldMk cId="909388568" sldId="268"/>
            <ac:spMk id="66" creationId="{00000000-0000-0000-0000-000000000000}"/>
          </ac:spMkLst>
        </pc:spChg>
      </pc:sldChg>
      <pc:sldChg chg="add modNotesTx">
        <pc:chgData name="Duncan Borg" userId="94444bb0394aee61" providerId="LiveId" clId="{ACF6BFD4-F389-47AC-A410-8A2D70C5375C}" dt="2021-11-03T15:25:25.101" v="104"/>
        <pc:sldMkLst>
          <pc:docMk/>
          <pc:sldMk cId="1339667603" sldId="269"/>
        </pc:sldMkLst>
      </pc:sldChg>
    </pc:docChg>
  </pc:docChgLst>
  <pc:docChgLst>
    <pc:chgData name="Duncan Borg" userId="94444bb0394aee61" providerId="LiveId" clId="{D64AB11E-BED9-48E6-8ED2-F3DDEE65310B}"/>
    <pc:docChg chg="undo custSel addSld delSld modSld sldOrd">
      <pc:chgData name="Duncan Borg" userId="94444bb0394aee61" providerId="LiveId" clId="{D64AB11E-BED9-48E6-8ED2-F3DDEE65310B}" dt="2020-05-17T17:55:08.075" v="277" actId="2696"/>
      <pc:docMkLst>
        <pc:docMk/>
      </pc:docMkLst>
      <pc:sldChg chg="modSp">
        <pc:chgData name="Duncan Borg" userId="94444bb0394aee61" providerId="LiveId" clId="{D64AB11E-BED9-48E6-8ED2-F3DDEE65310B}" dt="2020-05-17T15:46:20.860" v="51" actId="1076"/>
        <pc:sldMkLst>
          <pc:docMk/>
          <pc:sldMk cId="0" sldId="256"/>
        </pc:sldMkLst>
        <pc:spChg chg="mod">
          <ac:chgData name="Duncan Borg" userId="94444bb0394aee61" providerId="LiveId" clId="{D64AB11E-BED9-48E6-8ED2-F3DDEE65310B}" dt="2020-05-17T15:35:59.870" v="0" actId="2711"/>
          <ac:spMkLst>
            <pc:docMk/>
            <pc:sldMk cId="0" sldId="256"/>
            <ac:spMk id="16" creationId="{00000000-0000-0000-0000-000000000000}"/>
          </ac:spMkLst>
        </pc:spChg>
        <pc:picChg chg="mod">
          <ac:chgData name="Duncan Borg" userId="94444bb0394aee61" providerId="LiveId" clId="{D64AB11E-BED9-48E6-8ED2-F3DDEE65310B}" dt="2020-05-17T15:46:01.170" v="50" actId="1076"/>
          <ac:picMkLst>
            <pc:docMk/>
            <pc:sldMk cId="0" sldId="256"/>
            <ac:picMk id="2" creationId="{09D10F23-DE13-4D1E-8312-07DFC77D3C77}"/>
          </ac:picMkLst>
        </pc:picChg>
        <pc:picChg chg="mod">
          <ac:chgData name="Duncan Borg" userId="94444bb0394aee61" providerId="LiveId" clId="{D64AB11E-BED9-48E6-8ED2-F3DDEE65310B}" dt="2020-05-17T15:46:20.860" v="51" actId="1076"/>
          <ac:picMkLst>
            <pc:docMk/>
            <pc:sldMk cId="0" sldId="256"/>
            <ac:picMk id="3" creationId="{39C28EDD-DA1B-4F33-B4F0-08FF6C4BCD8C}"/>
          </ac:picMkLst>
        </pc:picChg>
      </pc:sldChg>
      <pc:sldChg chg="modSp">
        <pc:chgData name="Duncan Borg" userId="94444bb0394aee61" providerId="LiveId" clId="{D64AB11E-BED9-48E6-8ED2-F3DDEE65310B}" dt="2020-05-17T15:47:43.010" v="52" actId="1076"/>
        <pc:sldMkLst>
          <pc:docMk/>
          <pc:sldMk cId="0" sldId="257"/>
        </pc:sldMkLst>
        <pc:spChg chg="mod">
          <ac:chgData name="Duncan Borg" userId="94444bb0394aee61" providerId="LiveId" clId="{D64AB11E-BED9-48E6-8ED2-F3DDEE65310B}" dt="2020-05-17T15:36:09.357" v="1" actId="2711"/>
          <ac:spMkLst>
            <pc:docMk/>
            <pc:sldMk cId="0" sldId="257"/>
            <ac:spMk id="26" creationId="{00000000-0000-0000-0000-000000000000}"/>
          </ac:spMkLst>
        </pc:spChg>
        <pc:picChg chg="mod">
          <ac:chgData name="Duncan Borg" userId="94444bb0394aee61" providerId="LiveId" clId="{D64AB11E-BED9-48E6-8ED2-F3DDEE65310B}" dt="2020-05-17T15:47:43.010" v="52" actId="1076"/>
          <ac:picMkLst>
            <pc:docMk/>
            <pc:sldMk cId="0" sldId="257"/>
            <ac:picMk id="2" creationId="{334E498F-13F1-49AC-A9F2-71CFE4A5E425}"/>
          </ac:picMkLst>
        </pc:picChg>
      </pc:sldChg>
      <pc:sldChg chg="modSp">
        <pc:chgData name="Duncan Borg" userId="94444bb0394aee61" providerId="LiveId" clId="{D64AB11E-BED9-48E6-8ED2-F3DDEE65310B}" dt="2020-05-17T15:51:26.687" v="58" actId="1076"/>
        <pc:sldMkLst>
          <pc:docMk/>
          <pc:sldMk cId="0" sldId="258"/>
        </pc:sldMkLst>
        <pc:spChg chg="mod">
          <ac:chgData name="Duncan Borg" userId="94444bb0394aee61" providerId="LiveId" clId="{D64AB11E-BED9-48E6-8ED2-F3DDEE65310B}" dt="2020-05-17T15:39:27.593" v="27" actId="14100"/>
          <ac:spMkLst>
            <pc:docMk/>
            <pc:sldMk cId="0" sldId="258"/>
            <ac:spMk id="34" creationId="{00000000-0000-0000-0000-000000000000}"/>
          </ac:spMkLst>
        </pc:spChg>
        <pc:picChg chg="mod">
          <ac:chgData name="Duncan Borg" userId="94444bb0394aee61" providerId="LiveId" clId="{D64AB11E-BED9-48E6-8ED2-F3DDEE65310B}" dt="2020-05-17T15:48:21.573" v="53" actId="1076"/>
          <ac:picMkLst>
            <pc:docMk/>
            <pc:sldMk cId="0" sldId="258"/>
            <ac:picMk id="2" creationId="{57DFB1B9-6231-4256-933D-B18B1C769367}"/>
          </ac:picMkLst>
        </pc:picChg>
        <pc:picChg chg="mod">
          <ac:chgData name="Duncan Borg" userId="94444bb0394aee61" providerId="LiveId" clId="{D64AB11E-BED9-48E6-8ED2-F3DDEE65310B}" dt="2020-05-17T15:48:54.617" v="54" actId="1076"/>
          <ac:picMkLst>
            <pc:docMk/>
            <pc:sldMk cId="0" sldId="258"/>
            <ac:picMk id="3" creationId="{20728CB1-6F44-4CBD-A174-F8AE781AA5A3}"/>
          </ac:picMkLst>
        </pc:picChg>
        <pc:picChg chg="mod">
          <ac:chgData name="Duncan Borg" userId="94444bb0394aee61" providerId="LiveId" clId="{D64AB11E-BED9-48E6-8ED2-F3DDEE65310B}" dt="2020-05-17T15:50:42.064" v="56" actId="1076"/>
          <ac:picMkLst>
            <pc:docMk/>
            <pc:sldMk cId="0" sldId="258"/>
            <ac:picMk id="4" creationId="{D912DC08-AB7E-419E-8358-D925F7EE49E0}"/>
          </ac:picMkLst>
        </pc:picChg>
        <pc:picChg chg="mod">
          <ac:chgData name="Duncan Borg" userId="94444bb0394aee61" providerId="LiveId" clId="{D64AB11E-BED9-48E6-8ED2-F3DDEE65310B}" dt="2020-05-17T15:51:26.687" v="58" actId="1076"/>
          <ac:picMkLst>
            <pc:docMk/>
            <pc:sldMk cId="0" sldId="258"/>
            <ac:picMk id="5" creationId="{29F6E686-9009-4F95-AFCA-D2675A50ED98}"/>
          </ac:picMkLst>
        </pc:picChg>
      </pc:sldChg>
      <pc:sldChg chg="modSp">
        <pc:chgData name="Duncan Borg" userId="94444bb0394aee61" providerId="LiveId" clId="{D64AB11E-BED9-48E6-8ED2-F3DDEE65310B}" dt="2020-05-17T15:52:27.667" v="60" actId="1076"/>
        <pc:sldMkLst>
          <pc:docMk/>
          <pc:sldMk cId="0" sldId="259"/>
        </pc:sldMkLst>
        <pc:picChg chg="mod">
          <ac:chgData name="Duncan Borg" userId="94444bb0394aee61" providerId="LiveId" clId="{D64AB11E-BED9-48E6-8ED2-F3DDEE65310B}" dt="2020-05-17T15:51:51.542" v="59" actId="1076"/>
          <ac:picMkLst>
            <pc:docMk/>
            <pc:sldMk cId="0" sldId="259"/>
            <ac:picMk id="2" creationId="{6DE8BF28-33DB-4354-8658-2AC12475213C}"/>
          </ac:picMkLst>
        </pc:picChg>
        <pc:picChg chg="mod">
          <ac:chgData name="Duncan Borg" userId="94444bb0394aee61" providerId="LiveId" clId="{D64AB11E-BED9-48E6-8ED2-F3DDEE65310B}" dt="2020-05-17T15:52:27.667" v="60" actId="1076"/>
          <ac:picMkLst>
            <pc:docMk/>
            <pc:sldMk cId="0" sldId="259"/>
            <ac:picMk id="3" creationId="{B42A6A60-96F1-4C85-89AF-CC7455DAF807}"/>
          </ac:picMkLst>
        </pc:picChg>
      </pc:sldChg>
      <pc:sldChg chg="addSp delSp modSp modAnim">
        <pc:chgData name="Duncan Borg" userId="94444bb0394aee61" providerId="LiveId" clId="{D64AB11E-BED9-48E6-8ED2-F3DDEE65310B}" dt="2020-05-17T16:00:37.297" v="79"/>
        <pc:sldMkLst>
          <pc:docMk/>
          <pc:sldMk cId="0" sldId="260"/>
        </pc:sldMkLst>
        <pc:spChg chg="mod">
          <ac:chgData name="Duncan Borg" userId="94444bb0394aee61" providerId="LiveId" clId="{D64AB11E-BED9-48E6-8ED2-F3DDEE65310B}" dt="2020-05-17T15:40:59.788" v="48" actId="20577"/>
          <ac:spMkLst>
            <pc:docMk/>
            <pc:sldMk cId="0" sldId="260"/>
            <ac:spMk id="54" creationId="{00000000-0000-0000-0000-000000000000}"/>
          </ac:spMkLst>
        </pc:spChg>
        <pc:spChg chg="del">
          <ac:chgData name="Duncan Borg" userId="94444bb0394aee61" providerId="LiveId" clId="{D64AB11E-BED9-48E6-8ED2-F3DDEE65310B}" dt="2020-05-17T15:36:44.789" v="5" actId="478"/>
          <ac:spMkLst>
            <pc:docMk/>
            <pc:sldMk cId="0" sldId="260"/>
            <ac:spMk id="57" creationId="{00000000-0000-0000-0000-000000000000}"/>
          </ac:spMkLst>
        </pc:spChg>
        <pc:picChg chg="add mod">
          <ac:chgData name="Duncan Borg" userId="94444bb0394aee61" providerId="LiveId" clId="{D64AB11E-BED9-48E6-8ED2-F3DDEE65310B}" dt="2020-05-17T15:37:07.837" v="11" actId="1076"/>
          <ac:picMkLst>
            <pc:docMk/>
            <pc:sldMk cId="0" sldId="260"/>
            <ac:picMk id="2" creationId="{9878F4CB-D965-423D-8631-A09CC524BD2D}"/>
          </ac:picMkLst>
        </pc:picChg>
        <pc:picChg chg="mod">
          <ac:chgData name="Duncan Borg" userId="94444bb0394aee61" providerId="LiveId" clId="{D64AB11E-BED9-48E6-8ED2-F3DDEE65310B}" dt="2020-05-17T15:53:03.709" v="61" actId="1076"/>
          <ac:picMkLst>
            <pc:docMk/>
            <pc:sldMk cId="0" sldId="260"/>
            <ac:picMk id="3" creationId="{DD10E1E8-DFF5-4EDE-95F3-D217FAB0B75D}"/>
          </ac:picMkLst>
        </pc:picChg>
        <pc:picChg chg="mod">
          <ac:chgData name="Duncan Borg" userId="94444bb0394aee61" providerId="LiveId" clId="{D64AB11E-BED9-48E6-8ED2-F3DDEE65310B}" dt="2020-05-17T15:53:41.493" v="62" actId="1076"/>
          <ac:picMkLst>
            <pc:docMk/>
            <pc:sldMk cId="0" sldId="260"/>
            <ac:picMk id="4" creationId="{34D792D4-75CA-4DDC-B9B3-CFAC1F04B92C}"/>
          </ac:picMkLst>
        </pc:picChg>
        <pc:picChg chg="mod">
          <ac:chgData name="Duncan Borg" userId="94444bb0394aee61" providerId="LiveId" clId="{D64AB11E-BED9-48E6-8ED2-F3DDEE65310B}" dt="2020-05-17T15:55:18.215" v="71" actId="1038"/>
          <ac:picMkLst>
            <pc:docMk/>
            <pc:sldMk cId="0" sldId="260"/>
            <ac:picMk id="5" creationId="{09B2E4C3-CAEB-4D2A-B3CE-758138FEB701}"/>
          </ac:picMkLst>
        </pc:picChg>
        <pc:picChg chg="mod">
          <ac:chgData name="Duncan Borg" userId="94444bb0394aee61" providerId="LiveId" clId="{D64AB11E-BED9-48E6-8ED2-F3DDEE65310B}" dt="2020-05-17T15:58:44.437" v="75" actId="1076"/>
          <ac:picMkLst>
            <pc:docMk/>
            <pc:sldMk cId="0" sldId="260"/>
            <ac:picMk id="6" creationId="{188A2F8C-DFF6-4D9C-AE05-04E2DA0E10B9}"/>
          </ac:picMkLst>
        </pc:picChg>
        <pc:picChg chg="mod">
          <ac:chgData name="Duncan Borg" userId="94444bb0394aee61" providerId="LiveId" clId="{D64AB11E-BED9-48E6-8ED2-F3DDEE65310B}" dt="2020-05-17T16:00:12.524" v="76" actId="1076"/>
          <ac:picMkLst>
            <pc:docMk/>
            <pc:sldMk cId="0" sldId="260"/>
            <ac:picMk id="7" creationId="{CDDA078D-393B-4F1E-AE2C-2B673EAED59D}"/>
          </ac:picMkLst>
        </pc:picChg>
        <pc:picChg chg="del">
          <ac:chgData name="Duncan Borg" userId="94444bb0394aee61" providerId="LiveId" clId="{D64AB11E-BED9-48E6-8ED2-F3DDEE65310B}" dt="2020-05-17T15:36:42.230" v="4" actId="478"/>
          <ac:picMkLst>
            <pc:docMk/>
            <pc:sldMk cId="0" sldId="260"/>
            <ac:picMk id="56" creationId="{00000000-0000-0000-0000-000000000000}"/>
          </ac:picMkLst>
        </pc:picChg>
      </pc:sldChg>
      <pc:sldChg chg="modSp modAnim">
        <pc:chgData name="Duncan Borg" userId="94444bb0394aee61" providerId="LiveId" clId="{D64AB11E-BED9-48E6-8ED2-F3DDEE65310B}" dt="2020-05-17T16:07:34.337" v="116"/>
        <pc:sldMkLst>
          <pc:docMk/>
          <pc:sldMk cId="0" sldId="261"/>
        </pc:sldMkLst>
        <pc:spChg chg="mod">
          <ac:chgData name="Duncan Borg" userId="94444bb0394aee61" providerId="LiveId" clId="{D64AB11E-BED9-48E6-8ED2-F3DDEE65310B}" dt="2020-05-17T15:37:49.292" v="18" actId="2711"/>
          <ac:spMkLst>
            <pc:docMk/>
            <pc:sldMk cId="0" sldId="261"/>
            <ac:spMk id="62" creationId="{00000000-0000-0000-0000-000000000000}"/>
          </ac:spMkLst>
        </pc:spChg>
        <pc:spChg chg="mod">
          <ac:chgData name="Duncan Borg" userId="94444bb0394aee61" providerId="LiveId" clId="{D64AB11E-BED9-48E6-8ED2-F3DDEE65310B}" dt="2020-05-17T16:02:14.383" v="105" actId="20577"/>
          <ac:spMkLst>
            <pc:docMk/>
            <pc:sldMk cId="0" sldId="261"/>
            <ac:spMk id="66" creationId="{00000000-0000-0000-0000-000000000000}"/>
          </ac:spMkLst>
        </pc:spChg>
        <pc:picChg chg="mod">
          <ac:chgData name="Duncan Borg" userId="94444bb0394aee61" providerId="LiveId" clId="{D64AB11E-BED9-48E6-8ED2-F3DDEE65310B}" dt="2020-05-17T16:02:55.671" v="106" actId="1076"/>
          <ac:picMkLst>
            <pc:docMk/>
            <pc:sldMk cId="0" sldId="261"/>
            <ac:picMk id="2" creationId="{054B97E6-EC5A-4546-8AFB-3F249B7FEFCE}"/>
          </ac:picMkLst>
        </pc:picChg>
        <pc:picChg chg="mod">
          <ac:chgData name="Duncan Borg" userId="94444bb0394aee61" providerId="LiveId" clId="{D64AB11E-BED9-48E6-8ED2-F3DDEE65310B}" dt="2020-05-17T16:03:50.488" v="107" actId="1076"/>
          <ac:picMkLst>
            <pc:docMk/>
            <pc:sldMk cId="0" sldId="261"/>
            <ac:picMk id="3" creationId="{ADB3B728-F92B-4BAD-89BF-F94B3FA56ABB}"/>
          </ac:picMkLst>
        </pc:picChg>
        <pc:picChg chg="mod">
          <ac:chgData name="Duncan Borg" userId="94444bb0394aee61" providerId="LiveId" clId="{D64AB11E-BED9-48E6-8ED2-F3DDEE65310B}" dt="2020-05-17T16:04:43.543" v="108" actId="1076"/>
          <ac:picMkLst>
            <pc:docMk/>
            <pc:sldMk cId="0" sldId="261"/>
            <ac:picMk id="4" creationId="{075B3349-4E72-4A68-BF91-DAF8C336C614}"/>
          </ac:picMkLst>
        </pc:picChg>
        <pc:picChg chg="mod">
          <ac:chgData name="Duncan Borg" userId="94444bb0394aee61" providerId="LiveId" clId="{D64AB11E-BED9-48E6-8ED2-F3DDEE65310B}" dt="2020-05-17T16:05:25.051" v="109" actId="1076"/>
          <ac:picMkLst>
            <pc:docMk/>
            <pc:sldMk cId="0" sldId="261"/>
            <ac:picMk id="5" creationId="{6831BD16-79C9-447C-B87E-BC56E1C9BB97}"/>
          </ac:picMkLst>
        </pc:picChg>
        <pc:picChg chg="mod">
          <ac:chgData name="Duncan Borg" userId="94444bb0394aee61" providerId="LiveId" clId="{D64AB11E-BED9-48E6-8ED2-F3DDEE65310B}" dt="2020-05-17T16:06:02.974" v="110" actId="1076"/>
          <ac:picMkLst>
            <pc:docMk/>
            <pc:sldMk cId="0" sldId="261"/>
            <ac:picMk id="6" creationId="{BB382913-C131-408B-B118-B974BAF1786E}"/>
          </ac:picMkLst>
        </pc:picChg>
        <pc:picChg chg="mod">
          <ac:chgData name="Duncan Borg" userId="94444bb0394aee61" providerId="LiveId" clId="{D64AB11E-BED9-48E6-8ED2-F3DDEE65310B}" dt="2020-05-17T16:07:27.465" v="111" actId="1076"/>
          <ac:picMkLst>
            <pc:docMk/>
            <pc:sldMk cId="0" sldId="261"/>
            <ac:picMk id="7" creationId="{C3AA64C2-4F8A-4C45-892F-167DFC2A6AC5}"/>
          </ac:picMkLst>
        </pc:picChg>
      </pc:sldChg>
      <pc:sldChg chg="delSp modSp delAnim">
        <pc:chgData name="Duncan Borg" userId="94444bb0394aee61" providerId="LiveId" clId="{D64AB11E-BED9-48E6-8ED2-F3DDEE65310B}" dt="2020-05-17T16:15:22.129" v="131" actId="1076"/>
        <pc:sldMkLst>
          <pc:docMk/>
          <pc:sldMk cId="0" sldId="262"/>
        </pc:sldMkLst>
        <pc:picChg chg="del mod">
          <ac:chgData name="Duncan Borg" userId="94444bb0394aee61" providerId="LiveId" clId="{D64AB11E-BED9-48E6-8ED2-F3DDEE65310B}" dt="2020-05-17T16:13:47.117" v="128" actId="478"/>
          <ac:picMkLst>
            <pc:docMk/>
            <pc:sldMk cId="0" sldId="262"/>
            <ac:picMk id="2" creationId="{9AAC9C4B-F8D6-4120-A5D9-107E1DFFAFF9}"/>
          </ac:picMkLst>
        </pc:picChg>
        <pc:picChg chg="mod">
          <ac:chgData name="Duncan Borg" userId="94444bb0394aee61" providerId="LiveId" clId="{D64AB11E-BED9-48E6-8ED2-F3DDEE65310B}" dt="2020-05-17T16:14:02.570" v="129" actId="1076"/>
          <ac:picMkLst>
            <pc:docMk/>
            <pc:sldMk cId="0" sldId="262"/>
            <ac:picMk id="3" creationId="{123D5221-FAAD-42DC-AE0B-3F6831E36203}"/>
          </ac:picMkLst>
        </pc:picChg>
        <pc:picChg chg="mod">
          <ac:chgData name="Duncan Borg" userId="94444bb0394aee61" providerId="LiveId" clId="{D64AB11E-BED9-48E6-8ED2-F3DDEE65310B}" dt="2020-05-17T16:14:43.504" v="130" actId="1076"/>
          <ac:picMkLst>
            <pc:docMk/>
            <pc:sldMk cId="0" sldId="262"/>
            <ac:picMk id="4" creationId="{90A0EBDB-91BC-4C1D-AA87-476F9F06C804}"/>
          </ac:picMkLst>
        </pc:picChg>
        <pc:picChg chg="mod">
          <ac:chgData name="Duncan Borg" userId="94444bb0394aee61" providerId="LiveId" clId="{D64AB11E-BED9-48E6-8ED2-F3DDEE65310B}" dt="2020-05-17T16:15:22.129" v="131" actId="1076"/>
          <ac:picMkLst>
            <pc:docMk/>
            <pc:sldMk cId="0" sldId="262"/>
            <ac:picMk id="5" creationId="{9F25A6BE-B043-4AAE-A505-CB7ED4F7BB95}"/>
          </ac:picMkLst>
        </pc:picChg>
      </pc:sldChg>
      <pc:sldChg chg="modSp">
        <pc:chgData name="Duncan Borg" userId="94444bb0394aee61" providerId="LiveId" clId="{D64AB11E-BED9-48E6-8ED2-F3DDEE65310B}" dt="2020-05-17T17:54:56.026" v="276" actId="1076"/>
        <pc:sldMkLst>
          <pc:docMk/>
          <pc:sldMk cId="0" sldId="263"/>
        </pc:sldMkLst>
        <pc:spChg chg="mod">
          <ac:chgData name="Duncan Borg" userId="94444bb0394aee61" providerId="LiveId" clId="{D64AB11E-BED9-48E6-8ED2-F3DDEE65310B}" dt="2020-05-17T15:37:59.355" v="19" actId="2711"/>
          <ac:spMkLst>
            <pc:docMk/>
            <pc:sldMk cId="0" sldId="263"/>
            <ac:spMk id="80" creationId="{00000000-0000-0000-0000-000000000000}"/>
          </ac:spMkLst>
        </pc:spChg>
        <pc:spChg chg="mod">
          <ac:chgData name="Duncan Borg" userId="94444bb0394aee61" providerId="LiveId" clId="{D64AB11E-BED9-48E6-8ED2-F3DDEE65310B}" dt="2020-05-17T17:43:54.717" v="261" actId="113"/>
          <ac:spMkLst>
            <pc:docMk/>
            <pc:sldMk cId="0" sldId="263"/>
            <ac:spMk id="81" creationId="{00000000-0000-0000-0000-000000000000}"/>
          </ac:spMkLst>
        </pc:spChg>
        <pc:picChg chg="mod">
          <ac:chgData name="Duncan Borg" userId="94444bb0394aee61" providerId="LiveId" clId="{D64AB11E-BED9-48E6-8ED2-F3DDEE65310B}" dt="2020-05-17T17:53:53.258" v="274" actId="1076"/>
          <ac:picMkLst>
            <pc:docMk/>
            <pc:sldMk cId="0" sldId="263"/>
            <ac:picMk id="2" creationId="{D9C71B81-8D04-415C-B019-CEAA3B5229E3}"/>
          </ac:picMkLst>
        </pc:picChg>
        <pc:picChg chg="mod">
          <ac:chgData name="Duncan Borg" userId="94444bb0394aee61" providerId="LiveId" clId="{D64AB11E-BED9-48E6-8ED2-F3DDEE65310B}" dt="2020-05-17T17:54:31.110" v="275" actId="1076"/>
          <ac:picMkLst>
            <pc:docMk/>
            <pc:sldMk cId="0" sldId="263"/>
            <ac:picMk id="3" creationId="{5A69AF46-9FEF-4CC6-A2B3-BF94A614FF6D}"/>
          </ac:picMkLst>
        </pc:picChg>
        <pc:picChg chg="mod">
          <ac:chgData name="Duncan Borg" userId="94444bb0394aee61" providerId="LiveId" clId="{D64AB11E-BED9-48E6-8ED2-F3DDEE65310B}" dt="2020-05-17T17:54:56.026" v="276" actId="1076"/>
          <ac:picMkLst>
            <pc:docMk/>
            <pc:sldMk cId="0" sldId="263"/>
            <ac:picMk id="4" creationId="{D57CEDEB-09AC-4B73-9E51-3EE4426F4A07}"/>
          </ac:picMkLst>
        </pc:picChg>
      </pc:sldChg>
      <pc:sldChg chg="modSp del">
        <pc:chgData name="Duncan Borg" userId="94444bb0394aee61" providerId="LiveId" clId="{D64AB11E-BED9-48E6-8ED2-F3DDEE65310B}" dt="2020-05-17T17:55:08.075" v="277" actId="2696"/>
        <pc:sldMkLst>
          <pc:docMk/>
          <pc:sldMk cId="0" sldId="264"/>
        </pc:sldMkLst>
        <pc:spChg chg="mod">
          <ac:chgData name="Duncan Borg" userId="94444bb0394aee61" providerId="LiveId" clId="{D64AB11E-BED9-48E6-8ED2-F3DDEE65310B}" dt="2020-05-17T15:38:17.799" v="23" actId="14100"/>
          <ac:spMkLst>
            <pc:docMk/>
            <pc:sldMk cId="0" sldId="264"/>
            <ac:spMk id="89" creationId="{00000000-0000-0000-0000-000000000000}"/>
          </ac:spMkLst>
        </pc:spChg>
        <pc:spChg chg="mod">
          <ac:chgData name="Duncan Borg" userId="94444bb0394aee61" providerId="LiveId" clId="{D64AB11E-BED9-48E6-8ED2-F3DDEE65310B}" dt="2020-05-17T15:38:10.546" v="21" actId="2711"/>
          <ac:spMkLst>
            <pc:docMk/>
            <pc:sldMk cId="0" sldId="264"/>
            <ac:spMk id="90" creationId="{00000000-0000-0000-0000-000000000000}"/>
          </ac:spMkLst>
        </pc:spChg>
      </pc:sldChg>
      <pc:sldChg chg="addSp modSp add modAnim">
        <pc:chgData name="Duncan Borg" userId="94444bb0394aee61" providerId="LiveId" clId="{D64AB11E-BED9-48E6-8ED2-F3DDEE65310B}" dt="2020-05-17T16:12:20.249" v="126" actId="1076"/>
        <pc:sldMkLst>
          <pc:docMk/>
          <pc:sldMk cId="1466807868" sldId="266"/>
        </pc:sldMkLst>
        <pc:spChg chg="mod">
          <ac:chgData name="Duncan Borg" userId="94444bb0394aee61" providerId="LiveId" clId="{D64AB11E-BED9-48E6-8ED2-F3DDEE65310B}" dt="2020-05-17T16:11:24.941" v="124" actId="1076"/>
          <ac:spMkLst>
            <pc:docMk/>
            <pc:sldMk cId="1466807868" sldId="266"/>
            <ac:spMk id="66" creationId="{00000000-0000-0000-0000-000000000000}"/>
          </ac:spMkLst>
        </pc:spChg>
        <pc:picChg chg="mod">
          <ac:chgData name="Duncan Borg" userId="94444bb0394aee61" providerId="LiveId" clId="{D64AB11E-BED9-48E6-8ED2-F3DDEE65310B}" dt="2020-05-17T16:08:31.729" v="119" actId="1076"/>
          <ac:picMkLst>
            <pc:docMk/>
            <pc:sldMk cId="1466807868" sldId="266"/>
            <ac:picMk id="2" creationId="{83081AA2-B9F9-4E05-A31B-6F07008292BD}"/>
          </ac:picMkLst>
        </pc:picChg>
        <pc:picChg chg="mod">
          <ac:chgData name="Duncan Borg" userId="94444bb0394aee61" providerId="LiveId" clId="{D64AB11E-BED9-48E6-8ED2-F3DDEE65310B}" dt="2020-05-17T16:09:16.138" v="120" actId="1076"/>
          <ac:picMkLst>
            <pc:docMk/>
            <pc:sldMk cId="1466807868" sldId="266"/>
            <ac:picMk id="3" creationId="{96F12D84-C47B-4C3D-A660-81C38657680B}"/>
          </ac:picMkLst>
        </pc:picChg>
        <pc:picChg chg="mod">
          <ac:chgData name="Duncan Borg" userId="94444bb0394aee61" providerId="LiveId" clId="{D64AB11E-BED9-48E6-8ED2-F3DDEE65310B}" dt="2020-05-17T16:09:42.938" v="121" actId="1076"/>
          <ac:picMkLst>
            <pc:docMk/>
            <pc:sldMk cId="1466807868" sldId="266"/>
            <ac:picMk id="4" creationId="{B7A4661C-B271-4EE2-9E3F-0980EC53C110}"/>
          </ac:picMkLst>
        </pc:picChg>
        <pc:picChg chg="mod">
          <ac:chgData name="Duncan Borg" userId="94444bb0394aee61" providerId="LiveId" clId="{D64AB11E-BED9-48E6-8ED2-F3DDEE65310B}" dt="2020-05-17T16:10:43.290" v="122" actId="1076"/>
          <ac:picMkLst>
            <pc:docMk/>
            <pc:sldMk cId="1466807868" sldId="266"/>
            <ac:picMk id="5" creationId="{3224E0B5-8332-42A1-89EA-47FC82AA4777}"/>
          </ac:picMkLst>
        </pc:picChg>
        <pc:picChg chg="mod">
          <ac:chgData name="Duncan Borg" userId="94444bb0394aee61" providerId="LiveId" clId="{D64AB11E-BED9-48E6-8ED2-F3DDEE65310B}" dt="2020-05-17T16:11:32.013" v="125" actId="1076"/>
          <ac:picMkLst>
            <pc:docMk/>
            <pc:sldMk cId="1466807868" sldId="266"/>
            <ac:picMk id="6" creationId="{3C59C975-B567-44BE-8F31-BDA3971AD345}"/>
          </ac:picMkLst>
        </pc:picChg>
        <pc:picChg chg="add mod">
          <ac:chgData name="Duncan Borg" userId="94444bb0394aee61" providerId="LiveId" clId="{D64AB11E-BED9-48E6-8ED2-F3DDEE65310B}" dt="2020-05-17T16:07:43.603" v="118" actId="1076"/>
          <ac:picMkLst>
            <pc:docMk/>
            <pc:sldMk cId="1466807868" sldId="266"/>
            <ac:picMk id="7" creationId="{F7DB2639-9D70-414B-B344-9C63E9E97DFE}"/>
          </ac:picMkLst>
        </pc:picChg>
        <pc:picChg chg="mod">
          <ac:chgData name="Duncan Borg" userId="94444bb0394aee61" providerId="LiveId" clId="{D64AB11E-BED9-48E6-8ED2-F3DDEE65310B}" dt="2020-05-17T16:12:20.249" v="126" actId="1076"/>
          <ac:picMkLst>
            <pc:docMk/>
            <pc:sldMk cId="1466807868" sldId="266"/>
            <ac:picMk id="8" creationId="{E856B8F0-FDD0-45D1-AF39-65433F67048D}"/>
          </ac:picMkLst>
        </pc:picChg>
      </pc:sldChg>
      <pc:sldChg chg="delSp modSp add ord delAnim">
        <pc:chgData name="Duncan Borg" userId="94444bb0394aee61" providerId="LiveId" clId="{D64AB11E-BED9-48E6-8ED2-F3DDEE65310B}" dt="2020-05-17T17:49:56.272" v="268" actId="1076"/>
        <pc:sldMkLst>
          <pc:docMk/>
          <pc:sldMk cId="238469827" sldId="267"/>
        </pc:sldMkLst>
        <pc:spChg chg="mod">
          <ac:chgData name="Duncan Borg" userId="94444bb0394aee61" providerId="LiveId" clId="{D64AB11E-BED9-48E6-8ED2-F3DDEE65310B}" dt="2020-05-17T16:18:18.555" v="135" actId="14100"/>
          <ac:spMkLst>
            <pc:docMk/>
            <pc:sldMk cId="238469827" sldId="267"/>
            <ac:spMk id="62" creationId="{00000000-0000-0000-0000-000000000000}"/>
          </ac:spMkLst>
        </pc:spChg>
        <pc:spChg chg="mod">
          <ac:chgData name="Duncan Borg" userId="94444bb0394aee61" providerId="LiveId" clId="{D64AB11E-BED9-48E6-8ED2-F3DDEE65310B}" dt="2020-05-17T17:41:30.616" v="250" actId="207"/>
          <ac:spMkLst>
            <pc:docMk/>
            <pc:sldMk cId="238469827" sldId="267"/>
            <ac:spMk id="66" creationId="{00000000-0000-0000-0000-000000000000}"/>
          </ac:spMkLst>
        </pc:spChg>
        <pc:picChg chg="del mod">
          <ac:chgData name="Duncan Borg" userId="94444bb0394aee61" providerId="LiveId" clId="{D64AB11E-BED9-48E6-8ED2-F3DDEE65310B}" dt="2020-05-17T17:27:50.502" v="219" actId="478"/>
          <ac:picMkLst>
            <pc:docMk/>
            <pc:sldMk cId="238469827" sldId="267"/>
            <ac:picMk id="2" creationId="{83081AA2-B9F9-4E05-A31B-6F07008292BD}"/>
          </ac:picMkLst>
        </pc:picChg>
        <pc:picChg chg="del">
          <ac:chgData name="Duncan Borg" userId="94444bb0394aee61" providerId="LiveId" clId="{D64AB11E-BED9-48E6-8ED2-F3DDEE65310B}" dt="2020-05-17T17:27:51.401" v="220" actId="478"/>
          <ac:picMkLst>
            <pc:docMk/>
            <pc:sldMk cId="238469827" sldId="267"/>
            <ac:picMk id="3" creationId="{96F12D84-C47B-4C3D-A660-81C38657680B}"/>
          </ac:picMkLst>
        </pc:picChg>
        <pc:picChg chg="del">
          <ac:chgData name="Duncan Borg" userId="94444bb0394aee61" providerId="LiveId" clId="{D64AB11E-BED9-48E6-8ED2-F3DDEE65310B}" dt="2020-05-17T17:27:52.630" v="221" actId="478"/>
          <ac:picMkLst>
            <pc:docMk/>
            <pc:sldMk cId="238469827" sldId="267"/>
            <ac:picMk id="4" creationId="{B7A4661C-B271-4EE2-9E3F-0980EC53C110}"/>
          </ac:picMkLst>
        </pc:picChg>
        <pc:picChg chg="del">
          <ac:chgData name="Duncan Borg" userId="94444bb0394aee61" providerId="LiveId" clId="{D64AB11E-BED9-48E6-8ED2-F3DDEE65310B}" dt="2020-05-17T17:27:53.331" v="222" actId="478"/>
          <ac:picMkLst>
            <pc:docMk/>
            <pc:sldMk cId="238469827" sldId="267"/>
            <ac:picMk id="5" creationId="{3224E0B5-8332-42A1-89EA-47FC82AA4777}"/>
          </ac:picMkLst>
        </pc:picChg>
        <pc:picChg chg="del">
          <ac:chgData name="Duncan Borg" userId="94444bb0394aee61" providerId="LiveId" clId="{D64AB11E-BED9-48E6-8ED2-F3DDEE65310B}" dt="2020-05-17T17:27:54.393" v="223" actId="478"/>
          <ac:picMkLst>
            <pc:docMk/>
            <pc:sldMk cId="238469827" sldId="267"/>
            <ac:picMk id="6" creationId="{3C59C975-B567-44BE-8F31-BDA3971AD345}"/>
          </ac:picMkLst>
        </pc:picChg>
        <pc:picChg chg="mod">
          <ac:chgData name="Duncan Borg" userId="94444bb0394aee61" providerId="LiveId" clId="{D64AB11E-BED9-48E6-8ED2-F3DDEE65310B}" dt="2020-05-17T16:18:20.720" v="136" actId="1076"/>
          <ac:picMkLst>
            <pc:docMk/>
            <pc:sldMk cId="238469827" sldId="267"/>
            <ac:picMk id="7" creationId="{F7DB2639-9D70-414B-B344-9C63E9E97DFE}"/>
          </ac:picMkLst>
        </pc:picChg>
        <pc:picChg chg="del">
          <ac:chgData name="Duncan Borg" userId="94444bb0394aee61" providerId="LiveId" clId="{D64AB11E-BED9-48E6-8ED2-F3DDEE65310B}" dt="2020-05-17T17:27:55.148" v="224" actId="478"/>
          <ac:picMkLst>
            <pc:docMk/>
            <pc:sldMk cId="238469827" sldId="267"/>
            <ac:picMk id="8" creationId="{E856B8F0-FDD0-45D1-AF39-65433F67048D}"/>
          </ac:picMkLst>
        </pc:picChg>
        <pc:picChg chg="mod">
          <ac:chgData name="Duncan Borg" userId="94444bb0394aee61" providerId="LiveId" clId="{D64AB11E-BED9-48E6-8ED2-F3DDEE65310B}" dt="2020-05-17T17:49:51.158" v="267" actId="1076"/>
          <ac:picMkLst>
            <pc:docMk/>
            <pc:sldMk cId="238469827" sldId="267"/>
            <ac:picMk id="9" creationId="{0B0001D3-14FC-422C-87AA-636B34AC1C0A}"/>
          </ac:picMkLst>
        </pc:picChg>
        <pc:picChg chg="mod">
          <ac:chgData name="Duncan Borg" userId="94444bb0394aee61" providerId="LiveId" clId="{D64AB11E-BED9-48E6-8ED2-F3DDEE65310B}" dt="2020-05-17T17:48:05.138" v="263" actId="1076"/>
          <ac:picMkLst>
            <pc:docMk/>
            <pc:sldMk cId="238469827" sldId="267"/>
            <ac:picMk id="10" creationId="{D139D863-2E7D-4A84-B6F7-5189372A0615}"/>
          </ac:picMkLst>
        </pc:picChg>
        <pc:picChg chg="mod">
          <ac:chgData name="Duncan Borg" userId="94444bb0394aee61" providerId="LiveId" clId="{D64AB11E-BED9-48E6-8ED2-F3DDEE65310B}" dt="2020-05-17T17:48:21.520" v="264" actId="1076"/>
          <ac:picMkLst>
            <pc:docMk/>
            <pc:sldMk cId="238469827" sldId="267"/>
            <ac:picMk id="11" creationId="{C3343B9A-CC0E-4AE9-A99E-C9BC92629AC3}"/>
          </ac:picMkLst>
        </pc:picChg>
        <pc:picChg chg="mod">
          <ac:chgData name="Duncan Borg" userId="94444bb0394aee61" providerId="LiveId" clId="{D64AB11E-BED9-48E6-8ED2-F3DDEE65310B}" dt="2020-05-17T17:49:02.940" v="265" actId="1076"/>
          <ac:picMkLst>
            <pc:docMk/>
            <pc:sldMk cId="238469827" sldId="267"/>
            <ac:picMk id="12" creationId="{72EE6B27-9E9B-455C-A183-5546DB7E3C16}"/>
          </ac:picMkLst>
        </pc:picChg>
        <pc:picChg chg="mod">
          <ac:chgData name="Duncan Borg" userId="94444bb0394aee61" providerId="LiveId" clId="{D64AB11E-BED9-48E6-8ED2-F3DDEE65310B}" dt="2020-05-17T17:49:56.272" v="268" actId="1076"/>
          <ac:picMkLst>
            <pc:docMk/>
            <pc:sldMk cId="238469827" sldId="267"/>
            <ac:picMk id="13" creationId="{FFA256A3-CC85-411D-95B9-FB38537A6408}"/>
          </ac:picMkLst>
        </pc:picChg>
      </pc:sldChg>
      <pc:sldChg chg="addSp modSp add modAnim">
        <pc:chgData name="Duncan Borg" userId="94444bb0394aee61" providerId="LiveId" clId="{D64AB11E-BED9-48E6-8ED2-F3DDEE65310B}" dt="2020-05-17T17:52:58.938" v="273" actId="1076"/>
        <pc:sldMkLst>
          <pc:docMk/>
          <pc:sldMk cId="909388568" sldId="268"/>
        </pc:sldMkLst>
        <pc:spChg chg="mod">
          <ac:chgData name="Duncan Borg" userId="94444bb0394aee61" providerId="LiveId" clId="{D64AB11E-BED9-48E6-8ED2-F3DDEE65310B}" dt="2020-05-17T17:41:45.492" v="254" actId="20577"/>
          <ac:spMkLst>
            <pc:docMk/>
            <pc:sldMk cId="909388568" sldId="268"/>
            <ac:spMk id="66" creationId="{00000000-0000-0000-0000-000000000000}"/>
          </ac:spMkLst>
        </pc:spChg>
        <pc:picChg chg="mod">
          <ac:chgData name="Duncan Borg" userId="94444bb0394aee61" providerId="LiveId" clId="{D64AB11E-BED9-48E6-8ED2-F3DDEE65310B}" dt="2020-05-17T17:51:13.829" v="270" actId="1076"/>
          <ac:picMkLst>
            <pc:docMk/>
            <pc:sldMk cId="909388568" sldId="268"/>
            <ac:picMk id="2" creationId="{56C07AA5-C908-4E57-935D-FE78BB448EE3}"/>
          </ac:picMkLst>
        </pc:picChg>
        <pc:picChg chg="mod">
          <ac:chgData name="Duncan Borg" userId="94444bb0394aee61" providerId="LiveId" clId="{D64AB11E-BED9-48E6-8ED2-F3DDEE65310B}" dt="2020-05-17T17:51:28.003" v="271" actId="1076"/>
          <ac:picMkLst>
            <pc:docMk/>
            <pc:sldMk cId="909388568" sldId="268"/>
            <ac:picMk id="3" creationId="{1C7D4E92-ABF7-4F91-84C8-1FE6E30E59C4}"/>
          </ac:picMkLst>
        </pc:picChg>
        <pc:picChg chg="mod">
          <ac:chgData name="Duncan Borg" userId="94444bb0394aee61" providerId="LiveId" clId="{D64AB11E-BED9-48E6-8ED2-F3DDEE65310B}" dt="2020-05-17T17:51:58.563" v="272" actId="1076"/>
          <ac:picMkLst>
            <pc:docMk/>
            <pc:sldMk cId="909388568" sldId="268"/>
            <ac:picMk id="4" creationId="{4FB7114C-A861-47E5-B632-AE0110B2F8DE}"/>
          </ac:picMkLst>
        </pc:picChg>
        <pc:picChg chg="mod">
          <ac:chgData name="Duncan Borg" userId="94444bb0394aee61" providerId="LiveId" clId="{D64AB11E-BED9-48E6-8ED2-F3DDEE65310B}" dt="2020-05-17T17:52:58.938" v="273" actId="1076"/>
          <ac:picMkLst>
            <pc:docMk/>
            <pc:sldMk cId="909388568" sldId="268"/>
            <ac:picMk id="5" creationId="{31D6A235-6A2E-4B80-A82B-7FC5360AE5BA}"/>
          </ac:picMkLst>
        </pc:picChg>
        <pc:picChg chg="add">
          <ac:chgData name="Duncan Borg" userId="94444bb0394aee61" providerId="LiveId" clId="{D64AB11E-BED9-48E6-8ED2-F3DDEE65310B}" dt="2020-05-17T17:50:03.437" v="269"/>
          <ac:picMkLst>
            <pc:docMk/>
            <pc:sldMk cId="909388568" sldId="268"/>
            <ac:picMk id="8" creationId="{18C6A426-ABD8-4CCA-BD85-AB2C1A34D33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Yp68wyTPlvOVqG_EC6eP2cRTEutwiSvw9MftVNVTNfo/edit#slide=id.g3bde474844_0_293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cs.google.com/document/d/1-qXytVCLQlmNY-ibWc0ddX4-4x1ep_nFrNQ7_g33yeM/edit?usp=sharing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Yp68wyTPlvOVqG_EC6eP2cRTEutwiSvw9MftVNVTNfo/edit#slide=id.g3bde474844_0_11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onsense.org/education/videos/rings-of-responsibility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cs.google.com/presentation/d/1Yp68wyTPlvOVqG_EC6eP2cRTEutwiSvw9MftVNVTNfo/edit#slide=id.g402ccdca0d_0_0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Yp68wyTPlvOVqG_EC6eP2cRTEutwiSvw9MftVNVTNfo/edit#slide=id.g3bde474844_0_254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Yp68wyTPlvOVqG_EC6eP2cRTEutwiSvw9MftVNVTNfo/edit#slide=id.g3bde474844_0_254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Yp68wyTPlvOVqG_EC6eP2cRTEutwiSvw9MftVNVTNfo/edit#slide=id.g3bde474844_0_270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g3b95a16d1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" name="Google Shape;13;g3b95a16d1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bde474844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bde474844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Read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the following statements aloud, pausing after each one, so learners have time to move around.</a:t>
            </a: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If you have time, discuss and reflect when learners have different answers.</a:t>
            </a: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Some examples may fit into multiple rings.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I only use apps and websites that are OK for someone my age. (Self)</a:t>
            </a:r>
            <a:endParaRPr lang="en-US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I never share things about my friends that they wouldn't want other people to know. (Community)</a:t>
            </a:r>
            <a:endParaRPr lang="en-US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I don't post or share information online if I'm not sure that it's true. (World)</a:t>
            </a:r>
            <a:endParaRPr lang="en-US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I treat others with respect, in person or online. (Community or World)</a:t>
            </a:r>
            <a:b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</a:b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6323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bde474844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bde474844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7225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bde474844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bde474844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Read the directions aloud and hand out crayons, </a:t>
            </a:r>
            <a:r>
              <a:rPr lang="en-US" b="0" i="0" dirty="0" err="1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coloured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 pencils or markers. (</a:t>
            </a:r>
            <a:r>
              <a:rPr lang="en-US" b="1" i="0" u="none" strike="noStrike" dirty="0">
                <a:solidFill>
                  <a:srgbClr val="3A3A3A"/>
                </a:solidFill>
                <a:effectLst/>
                <a:latin typeface="Lato" panose="020F0502020204030203" pitchFamily="34" charset="0"/>
                <a:hlinkClick r:id="rId3"/>
              </a:rPr>
              <a:t>Slide 8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)</a:t>
            </a: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Allow five to seven minutes for learners to complete the handout.</a:t>
            </a: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Invite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learners to share out their answers. (See the </a:t>
            </a:r>
            <a:r>
              <a:rPr lang="en-US" b="1" i="0" u="none" strike="noStrike" dirty="0">
                <a:solidFill>
                  <a:srgbClr val="3A3A3A"/>
                </a:solidFill>
                <a:effectLst/>
                <a:latin typeface="Lato" panose="020F0502020204030203" pitchFamily="34" charset="0"/>
                <a:hlinkClick r:id="rId4"/>
              </a:rPr>
              <a:t>Teacher Version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for reference.)</a:t>
            </a: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Invite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learners to select one statement from the handout and write an explanation for which ring(s) it belongs in and why.</a:t>
            </a: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They can write this either on the back of the handout or by adding a second page to the document.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b037fe8d8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b037fe8d8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3b95a16d1e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" name="Google Shape;24;g3b95a16d1e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3bde47484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" name="Google Shape;31;g3bde47484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3bde47484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3bde47484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Before the lesson: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Use masking tape to create a large, physical version of the </a:t>
            </a:r>
            <a:r>
              <a:rPr lang="en-US" b="1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Rings of Responsibility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on your classroom floor. Alternatively, you can create the rings with chalk on the ground in the playground.</a:t>
            </a: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Invite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your learners to gather around you.</a:t>
            </a: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Drop a pebble or a penny into a bowl of water and watch the concentric circles ripple on the surface</a:t>
            </a:r>
            <a:r>
              <a:rPr lang="mt-MT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Ask: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en-US" b="0" i="1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What do these circles remind you of?</a:t>
            </a: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Learners may respond with: a bull's eye, rings in a tree stump, etc..</a:t>
            </a: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Explain that the circles remind you of the Rings of Responsibility.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3bde47484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3bde47484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Clarify that a </a:t>
            </a:r>
            <a:r>
              <a:rPr lang="en-US" b="1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responsibility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is </a:t>
            </a:r>
            <a:r>
              <a:rPr lang="en-US" b="0" i="1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a duty you have to yourself or others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. (</a:t>
            </a:r>
            <a:r>
              <a:rPr lang="en-US" b="1" i="0" u="none" strike="noStrike" dirty="0">
                <a:solidFill>
                  <a:srgbClr val="3A3A3A"/>
                </a:solidFill>
                <a:effectLst/>
                <a:latin typeface="Lato" panose="020F0502020204030203" pitchFamily="34" charset="0"/>
                <a:hlinkClick r:id="rId3"/>
              </a:rPr>
              <a:t>Slide 4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)</a:t>
            </a:r>
            <a:endParaRPr lang="en-MT" dirty="0"/>
          </a:p>
        </p:txBody>
      </p:sp>
    </p:spTree>
    <p:extLst>
      <p:ext uri="{BB962C8B-B14F-4D97-AF65-F5344CB8AC3E}">
        <p14:creationId xmlns:p14="http://schemas.microsoft.com/office/powerpoint/2010/main" val="3529532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402ccdca0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402ccdca0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Show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the </a:t>
            </a:r>
            <a:r>
              <a:rPr lang="en-US" b="1" i="0" u="none" strike="noStrike" dirty="0">
                <a:solidFill>
                  <a:srgbClr val="3A3A3A"/>
                </a:solidFill>
                <a:effectLst/>
                <a:latin typeface="Lato" panose="020F0502020204030203" pitchFamily="34" charset="0"/>
                <a:hlinkClick r:id="rId3"/>
              </a:rPr>
              <a:t>Rings of Responsibility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video on </a:t>
            </a:r>
            <a:r>
              <a:rPr lang="en-US" b="1" i="0" u="none" strike="noStrike" dirty="0">
                <a:solidFill>
                  <a:srgbClr val="3A3A3A"/>
                </a:solidFill>
                <a:effectLst/>
                <a:latin typeface="Lato" panose="020F0502020204030203" pitchFamily="34" charset="0"/>
                <a:hlinkClick r:id="rId4"/>
              </a:rPr>
              <a:t>Slide 5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and ask: </a:t>
            </a:r>
            <a:r>
              <a:rPr lang="en-US" b="0" i="1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According to the video, how could throwing a bottle out of your window be similar to something you do online? Take turns sharing with your partner.</a:t>
            </a: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Invite learners to respond.</a:t>
            </a: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Clarify that littering is similar to doing something online, because they both show how your actions affect not only you, but also your community and your world.</a:t>
            </a: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Ask: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en-US" b="0" i="1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According to the video, what are the Rings of Responsibility?</a:t>
            </a: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Invite learners to respond.</a:t>
            </a: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Clarify that each ring represents a person or group you are responsible to (yourself, your community and your world) and that being responsible to someone means that you think about how your actions will impact them.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bde474844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bde474844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Show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learners the Rings of Responsibility framework on </a:t>
            </a:r>
            <a:r>
              <a:rPr lang="en-US" b="1" i="0" u="none" strike="noStrike" dirty="0">
                <a:solidFill>
                  <a:srgbClr val="3A3A3A"/>
                </a:solidFill>
                <a:effectLst/>
                <a:latin typeface="Lato" panose="020F0502020204030203" pitchFamily="34" charset="0"/>
                <a:hlinkClick r:id="rId3"/>
              </a:rPr>
              <a:t>Slide 6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and explain what each ring represents: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Self:</a:t>
            </a:r>
            <a:r>
              <a:rPr lang="en-US" b="0" i="1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The </a:t>
            </a:r>
            <a:r>
              <a:rPr lang="en-US" b="0" i="1" dirty="0" err="1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centre</a:t>
            </a:r>
            <a:r>
              <a:rPr lang="en-US" b="0" i="1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 ring represents responsibilities you have to yourself, such as keeping yourself safe and healthy.</a:t>
            </a:r>
            <a:endParaRPr lang="en-US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Community:</a:t>
            </a:r>
            <a:r>
              <a:rPr lang="en-US" b="0" i="1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The middle ring stands for responsibilities you have to your community, including the people you know and interact with on a regular basis. This can include both friends and family. It can also include people you don't know well, but with whom you interact with (e.g. shop assistants, a friend in an online gaming community, etc.).</a:t>
            </a:r>
            <a:endParaRPr lang="en-US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World:</a:t>
            </a:r>
            <a:r>
              <a:rPr lang="en-US" b="0" i="1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The outer ring stands for your responsibilities to the larger world. This would include people you don't know, but whom your actions might affect. (If necessary, define the vocabulary term </a:t>
            </a:r>
            <a:r>
              <a:rPr lang="en-US" b="1" i="1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community</a:t>
            </a:r>
            <a:r>
              <a:rPr lang="en-US" b="0" i="1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.)</a:t>
            </a:r>
            <a:endParaRPr lang="en-US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bde474844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bde474844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Pair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learners up and assign each to be </a:t>
            </a:r>
            <a:r>
              <a:rPr lang="en-US" b="1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A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, </a:t>
            </a:r>
            <a:r>
              <a:rPr lang="en-US" b="1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B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or </a:t>
            </a:r>
            <a:r>
              <a:rPr lang="en-US" b="1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C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. Have each pair answer one of the questions on </a:t>
            </a:r>
            <a:r>
              <a:rPr lang="en-US" b="1" i="0" u="none" strike="noStrike" dirty="0">
                <a:solidFill>
                  <a:srgbClr val="3A3A3A"/>
                </a:solidFill>
                <a:effectLst/>
                <a:latin typeface="Lato" panose="020F0502020204030203" pitchFamily="34" charset="0"/>
                <a:hlinkClick r:id="rId3"/>
              </a:rPr>
              <a:t>Slide 6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, according to their letter.</a:t>
            </a: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Call on pairs to share their answers.</a:t>
            </a: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Example answers might include: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Self: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en-US" b="0" i="1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I eat healthy food / I keep my bedroom clean / I don't watch too much TV before bed.</a:t>
            </a:r>
            <a:endParaRPr lang="en-US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Community: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en-US" b="0" i="1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I help my </a:t>
            </a:r>
            <a:r>
              <a:rPr lang="en-US" b="0" i="1" dirty="0" err="1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neighbours</a:t>
            </a:r>
            <a:r>
              <a:rPr lang="en-US" b="0" i="1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 with gardening / I follow rules like using the zebra crossing.</a:t>
            </a:r>
            <a:endParaRPr lang="en-US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World: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en-US" b="0" i="1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I don't litter / I don't say mean things to others online.</a:t>
            </a:r>
            <a:endParaRPr lang="en-US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5638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bde474844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bde474844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Ask: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en-US" b="0" i="1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Have you ever heard the term "digital citizen"? What comes to mind when you hear that term?</a:t>
            </a: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Invite learners to share any words or ideas that come to mind. </a:t>
            </a:r>
            <a:endParaRPr lang="mt-MT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</a:t>
            </a:r>
            <a:b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</a:b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Clarify that a </a:t>
            </a:r>
            <a:r>
              <a:rPr lang="en-US" b="1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digital citizen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is </a:t>
            </a:r>
            <a:r>
              <a:rPr lang="en-US" b="0" i="1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someone who uses technology responsibly to learn, create and participate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. (</a:t>
            </a:r>
            <a:r>
              <a:rPr lang="en-US" b="1" i="0" u="none" strike="noStrike" dirty="0">
                <a:solidFill>
                  <a:srgbClr val="3A3A3A"/>
                </a:solidFill>
                <a:effectLst/>
                <a:latin typeface="Lato" panose="020F0502020204030203" pitchFamily="34" charset="0"/>
                <a:hlinkClick r:id="rId3"/>
              </a:rPr>
              <a:t>Slide 7</a:t>
            </a: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)</a:t>
            </a:r>
            <a:b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</a:b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 </a:t>
            </a:r>
            <a:b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</a:br>
            <a:r>
              <a:rPr lang="en-US" b="0" i="0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Say: </a:t>
            </a:r>
            <a:r>
              <a:rPr lang="en-US" b="0" i="1" dirty="0">
                <a:solidFill>
                  <a:srgbClr val="3A3A3A"/>
                </a:solidFill>
                <a:effectLst/>
                <a:latin typeface="Lato" panose="020F0502020204030203" pitchFamily="34" charset="0"/>
              </a:rPr>
              <a:t>As digital citizens, we have responsibilities to ourselves, our communities and our world as we learn, create and participate on the internet.</a:t>
            </a:r>
            <a:endParaRPr lang="en-US" b="0" i="0" dirty="0">
              <a:solidFill>
                <a:srgbClr val="3A3A3A"/>
              </a:solidFill>
              <a:effectLst/>
              <a:latin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6875" y="4767625"/>
            <a:ext cx="2532437" cy="2402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/>
        </p:nvSpPr>
        <p:spPr>
          <a:xfrm>
            <a:off x="622525" y="4720200"/>
            <a:ext cx="5026500" cy="3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commonsense.org/education</a:t>
            </a:r>
            <a:r>
              <a:rPr lang="en" sz="8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6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Shareable with attribution for noncommercial use. Remixing is permitted.</a:t>
            </a:r>
            <a:endParaRPr sz="6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4">
            <a:alphaModFix/>
          </a:blip>
          <a:srcRect l="357" r="357"/>
          <a:stretch/>
        </p:blipFill>
        <p:spPr>
          <a:xfrm>
            <a:off x="134575" y="4835977"/>
            <a:ext cx="487950" cy="1719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/>
          <p:nvPr/>
        </p:nvSpPr>
        <p:spPr>
          <a:xfrm>
            <a:off x="0" y="4656675"/>
            <a:ext cx="9144000" cy="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microsoft.com/office/2007/relationships/media" Target="../media/media2.m4a"/><Relationship Id="rId7" Type="http://schemas.openxmlformats.org/officeDocument/2006/relationships/image" Target="../media/image3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4" Type="http://schemas.openxmlformats.org/officeDocument/2006/relationships/audio" Target="../media/media2.m4a"/><Relationship Id="rId9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35.m4a"/><Relationship Id="rId13" Type="http://schemas.openxmlformats.org/officeDocument/2006/relationships/slideLayout" Target="../slideLayouts/slideLayout1.xml"/><Relationship Id="rId3" Type="http://schemas.microsoft.com/office/2007/relationships/media" Target="../media/media33.m4a"/><Relationship Id="rId7" Type="http://schemas.microsoft.com/office/2007/relationships/media" Target="../media/media35.m4a"/><Relationship Id="rId12" Type="http://schemas.openxmlformats.org/officeDocument/2006/relationships/audio" Target="../media/media37.m4a"/><Relationship Id="rId17" Type="http://schemas.openxmlformats.org/officeDocument/2006/relationships/image" Target="../media/image6.png"/><Relationship Id="rId2" Type="http://schemas.openxmlformats.org/officeDocument/2006/relationships/audio" Target="../media/media23.m4a"/><Relationship Id="rId16" Type="http://schemas.openxmlformats.org/officeDocument/2006/relationships/image" Target="../media/image17.png"/><Relationship Id="rId1" Type="http://schemas.microsoft.com/office/2007/relationships/media" Target="../media/media23.m4a"/><Relationship Id="rId6" Type="http://schemas.openxmlformats.org/officeDocument/2006/relationships/audio" Target="../media/media34.m4a"/><Relationship Id="rId11" Type="http://schemas.microsoft.com/office/2007/relationships/media" Target="../media/media37.m4a"/><Relationship Id="rId5" Type="http://schemas.microsoft.com/office/2007/relationships/media" Target="../media/media34.m4a"/><Relationship Id="rId15" Type="http://schemas.openxmlformats.org/officeDocument/2006/relationships/image" Target="../media/image16.png"/><Relationship Id="rId10" Type="http://schemas.openxmlformats.org/officeDocument/2006/relationships/audio" Target="../media/media36.m4a"/><Relationship Id="rId4" Type="http://schemas.openxmlformats.org/officeDocument/2006/relationships/audio" Target="../media/media33.m4a"/><Relationship Id="rId9" Type="http://schemas.microsoft.com/office/2007/relationships/media" Target="../media/media36.m4a"/><Relationship Id="rId1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39.m4a"/><Relationship Id="rId13" Type="http://schemas.openxmlformats.org/officeDocument/2006/relationships/slideLayout" Target="../slideLayouts/slideLayout1.xml"/><Relationship Id="rId3" Type="http://schemas.microsoft.com/office/2007/relationships/media" Target="../media/media33.m4a"/><Relationship Id="rId7" Type="http://schemas.microsoft.com/office/2007/relationships/media" Target="../media/media39.m4a"/><Relationship Id="rId12" Type="http://schemas.openxmlformats.org/officeDocument/2006/relationships/audio" Target="../media/media41.m4a"/><Relationship Id="rId17" Type="http://schemas.openxmlformats.org/officeDocument/2006/relationships/image" Target="../media/image6.png"/><Relationship Id="rId2" Type="http://schemas.openxmlformats.org/officeDocument/2006/relationships/audio" Target="../media/media23.m4a"/><Relationship Id="rId16" Type="http://schemas.openxmlformats.org/officeDocument/2006/relationships/image" Target="../media/image17.png"/><Relationship Id="rId1" Type="http://schemas.microsoft.com/office/2007/relationships/media" Target="../media/media23.m4a"/><Relationship Id="rId6" Type="http://schemas.openxmlformats.org/officeDocument/2006/relationships/audio" Target="../media/media38.m4a"/><Relationship Id="rId11" Type="http://schemas.microsoft.com/office/2007/relationships/media" Target="../media/media41.m4a"/><Relationship Id="rId5" Type="http://schemas.microsoft.com/office/2007/relationships/media" Target="../media/media38.m4a"/><Relationship Id="rId15" Type="http://schemas.openxmlformats.org/officeDocument/2006/relationships/image" Target="../media/image16.png"/><Relationship Id="rId10" Type="http://schemas.openxmlformats.org/officeDocument/2006/relationships/audio" Target="../media/media40.m4a"/><Relationship Id="rId4" Type="http://schemas.openxmlformats.org/officeDocument/2006/relationships/audio" Target="../media/media33.m4a"/><Relationship Id="rId9" Type="http://schemas.microsoft.com/office/2007/relationships/media" Target="../media/media40.m4a"/><Relationship Id="rId1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microsoft.com/office/2007/relationships/media" Target="../media/media43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audio" Target="../media/media44.m4a"/><Relationship Id="rId5" Type="http://schemas.microsoft.com/office/2007/relationships/media" Target="../media/media44.m4a"/><Relationship Id="rId10" Type="http://schemas.openxmlformats.org/officeDocument/2006/relationships/image" Target="../media/image6.png"/><Relationship Id="rId4" Type="http://schemas.openxmlformats.org/officeDocument/2006/relationships/audio" Target="../media/media43.m4a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3" Type="http://schemas.microsoft.com/office/2007/relationships/media" Target="../media/media5.m4a"/><Relationship Id="rId7" Type="http://schemas.microsoft.com/office/2007/relationships/media" Target="../media/media7.m4a"/><Relationship Id="rId12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image" Target="../media/image9.png"/><Relationship Id="rId5" Type="http://schemas.microsoft.com/office/2007/relationships/media" Target="../media/media6.m4a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9.m4a"/><Relationship Id="rId7" Type="http://schemas.openxmlformats.org/officeDocument/2006/relationships/image" Target="../media/image10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4" Type="http://schemas.openxmlformats.org/officeDocument/2006/relationships/audio" Target="../media/media9.m4a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1.m4a"/><Relationship Id="rId7" Type="http://schemas.openxmlformats.org/officeDocument/2006/relationships/image" Target="../media/image1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4a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4a"/><Relationship Id="rId13" Type="http://schemas.openxmlformats.org/officeDocument/2006/relationships/slideLayout" Target="../slideLayouts/slideLayout1.xml"/><Relationship Id="rId3" Type="http://schemas.microsoft.com/office/2007/relationships/media" Target="../media/media13.m4a"/><Relationship Id="rId7" Type="http://schemas.microsoft.com/office/2007/relationships/media" Target="../media/media15.m4a"/><Relationship Id="rId12" Type="http://schemas.openxmlformats.org/officeDocument/2006/relationships/audio" Target="../media/media17.m4a"/><Relationship Id="rId17" Type="http://schemas.openxmlformats.org/officeDocument/2006/relationships/image" Target="../media/image6.png"/><Relationship Id="rId2" Type="http://schemas.openxmlformats.org/officeDocument/2006/relationships/video" Target="../media/media12.mp4"/><Relationship Id="rId16" Type="http://schemas.openxmlformats.org/officeDocument/2006/relationships/image" Target="../media/image15.png"/><Relationship Id="rId1" Type="http://schemas.microsoft.com/office/2007/relationships/media" Target="../media/media12.mp4"/><Relationship Id="rId6" Type="http://schemas.openxmlformats.org/officeDocument/2006/relationships/audio" Target="../media/media14.m4a"/><Relationship Id="rId11" Type="http://schemas.microsoft.com/office/2007/relationships/media" Target="../media/media17.m4a"/><Relationship Id="rId5" Type="http://schemas.microsoft.com/office/2007/relationships/media" Target="../media/media14.m4a"/><Relationship Id="rId15" Type="http://schemas.openxmlformats.org/officeDocument/2006/relationships/image" Target="../media/image14.png"/><Relationship Id="rId10" Type="http://schemas.openxmlformats.org/officeDocument/2006/relationships/audio" Target="../media/media16.m4a"/><Relationship Id="rId4" Type="http://schemas.openxmlformats.org/officeDocument/2006/relationships/audio" Target="../media/media13.m4a"/><Relationship Id="rId9" Type="http://schemas.microsoft.com/office/2007/relationships/media" Target="../media/media16.m4a"/><Relationship Id="rId1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4a"/><Relationship Id="rId13" Type="http://schemas.openxmlformats.org/officeDocument/2006/relationships/slideLayout" Target="../slideLayouts/slideLayout1.xml"/><Relationship Id="rId3" Type="http://schemas.microsoft.com/office/2007/relationships/media" Target="../media/media19.m4a"/><Relationship Id="rId7" Type="http://schemas.microsoft.com/office/2007/relationships/media" Target="../media/media21.m4a"/><Relationship Id="rId12" Type="http://schemas.openxmlformats.org/officeDocument/2006/relationships/audio" Target="../media/media23.m4a"/><Relationship Id="rId17" Type="http://schemas.openxmlformats.org/officeDocument/2006/relationships/image" Target="../media/image6.png"/><Relationship Id="rId2" Type="http://schemas.openxmlformats.org/officeDocument/2006/relationships/audio" Target="../media/media18.m4a"/><Relationship Id="rId16" Type="http://schemas.openxmlformats.org/officeDocument/2006/relationships/image" Target="../media/image17.png"/><Relationship Id="rId1" Type="http://schemas.microsoft.com/office/2007/relationships/media" Target="../media/media18.m4a"/><Relationship Id="rId6" Type="http://schemas.openxmlformats.org/officeDocument/2006/relationships/audio" Target="../media/media20.m4a"/><Relationship Id="rId11" Type="http://schemas.microsoft.com/office/2007/relationships/media" Target="../media/media23.m4a"/><Relationship Id="rId5" Type="http://schemas.microsoft.com/office/2007/relationships/media" Target="../media/media20.m4a"/><Relationship Id="rId15" Type="http://schemas.openxmlformats.org/officeDocument/2006/relationships/image" Target="../media/image16.png"/><Relationship Id="rId10" Type="http://schemas.openxmlformats.org/officeDocument/2006/relationships/audio" Target="../media/media22.m4a"/><Relationship Id="rId4" Type="http://schemas.openxmlformats.org/officeDocument/2006/relationships/audio" Target="../media/media19.m4a"/><Relationship Id="rId9" Type="http://schemas.microsoft.com/office/2007/relationships/media" Target="../media/media22.m4a"/><Relationship Id="rId1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m4a"/><Relationship Id="rId13" Type="http://schemas.microsoft.com/office/2007/relationships/media" Target="../media/media29.m4a"/><Relationship Id="rId18" Type="http://schemas.openxmlformats.org/officeDocument/2006/relationships/image" Target="../media/image17.png"/><Relationship Id="rId3" Type="http://schemas.microsoft.com/office/2007/relationships/media" Target="../media/media24.m4a"/><Relationship Id="rId7" Type="http://schemas.microsoft.com/office/2007/relationships/media" Target="../media/media26.m4a"/><Relationship Id="rId12" Type="http://schemas.openxmlformats.org/officeDocument/2006/relationships/audio" Target="../media/media28.m4a"/><Relationship Id="rId17" Type="http://schemas.openxmlformats.org/officeDocument/2006/relationships/image" Target="../media/image16.png"/><Relationship Id="rId2" Type="http://schemas.openxmlformats.org/officeDocument/2006/relationships/audio" Target="../media/media23.m4a"/><Relationship Id="rId16" Type="http://schemas.openxmlformats.org/officeDocument/2006/relationships/notesSlide" Target="../notesSlides/notesSlide8.xml"/><Relationship Id="rId1" Type="http://schemas.microsoft.com/office/2007/relationships/media" Target="../media/media23.m4a"/><Relationship Id="rId6" Type="http://schemas.openxmlformats.org/officeDocument/2006/relationships/audio" Target="../media/media25.m4a"/><Relationship Id="rId11" Type="http://schemas.microsoft.com/office/2007/relationships/media" Target="../media/media28.m4a"/><Relationship Id="rId5" Type="http://schemas.microsoft.com/office/2007/relationships/media" Target="../media/media25.m4a"/><Relationship Id="rId15" Type="http://schemas.openxmlformats.org/officeDocument/2006/relationships/slideLayout" Target="../slideLayouts/slideLayout1.xml"/><Relationship Id="rId10" Type="http://schemas.openxmlformats.org/officeDocument/2006/relationships/audio" Target="../media/media27.m4a"/><Relationship Id="rId19" Type="http://schemas.openxmlformats.org/officeDocument/2006/relationships/image" Target="../media/image6.png"/><Relationship Id="rId4" Type="http://schemas.openxmlformats.org/officeDocument/2006/relationships/audio" Target="../media/media24.m4a"/><Relationship Id="rId9" Type="http://schemas.microsoft.com/office/2007/relationships/media" Target="../media/media27.m4a"/><Relationship Id="rId14" Type="http://schemas.openxmlformats.org/officeDocument/2006/relationships/audio" Target="../media/media29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microsoft.com/office/2007/relationships/media" Target="../media/media31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audio" Target="../media/media32.m4a"/><Relationship Id="rId11" Type="http://schemas.openxmlformats.org/officeDocument/2006/relationships/image" Target="../media/image6.png"/><Relationship Id="rId5" Type="http://schemas.microsoft.com/office/2007/relationships/media" Target="../media/media32.m4a"/><Relationship Id="rId10" Type="http://schemas.openxmlformats.org/officeDocument/2006/relationships/image" Target="../media/image11.png"/><Relationship Id="rId4" Type="http://schemas.openxmlformats.org/officeDocument/2006/relationships/audio" Target="../media/media31.m4a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0"/>
            <a:ext cx="3631200" cy="5160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/>
          <p:nvPr/>
        </p:nvSpPr>
        <p:spPr>
          <a:xfrm>
            <a:off x="193350" y="1741900"/>
            <a:ext cx="3207300" cy="24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Rubik"/>
              </a:rPr>
              <a:t>Your Rings of Responsibility</a:t>
            </a:r>
            <a:endParaRPr sz="36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Rubi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Rubik Light"/>
            </a:endParaRPr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9275" y="4563276"/>
            <a:ext cx="3064000" cy="2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/>
          <p:nvPr/>
        </p:nvSpPr>
        <p:spPr>
          <a:xfrm rot="10800000" flipH="1">
            <a:off x="280125" y="4329642"/>
            <a:ext cx="3063300" cy="3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Google Shape;20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1850" y="0"/>
            <a:ext cx="3642899" cy="91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 rotWithShape="1">
          <a:blip r:embed="rId9">
            <a:alphaModFix/>
          </a:blip>
          <a:srcRect t="79" b="69"/>
          <a:stretch/>
        </p:blipFill>
        <p:spPr>
          <a:xfrm>
            <a:off x="3631048" y="0"/>
            <a:ext cx="5512948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YoRR">
            <a:hlinkClick r:id="" action="ppaction://media"/>
            <a:extLst>
              <a:ext uri="{FF2B5EF4-FFF2-40B4-BE49-F238E27FC236}">
                <a16:creationId xmlns:a16="http://schemas.microsoft.com/office/drawing/2014/main" id="{09D10F23-DE13-4D1E-8312-07DFC77D3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18938" y="2571749"/>
            <a:ext cx="609600" cy="609600"/>
          </a:xfrm>
          <a:prstGeom prst="rect">
            <a:avLst/>
          </a:prstGeom>
        </p:spPr>
      </p:pic>
      <p:pic>
        <p:nvPicPr>
          <p:cNvPr id="3" name="community">
            <a:hlinkClick r:id="" action="ppaction://media"/>
            <a:extLst>
              <a:ext uri="{FF2B5EF4-FFF2-40B4-BE49-F238E27FC236}">
                <a16:creationId xmlns:a16="http://schemas.microsoft.com/office/drawing/2014/main" id="{39C28EDD-DA1B-4F33-B4F0-08FF6C4BCD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953676"/>
            <a:ext cx="609600" cy="609600"/>
          </a:xfrm>
          <a:prstGeom prst="rect">
            <a:avLst/>
          </a:prstGeom>
        </p:spPr>
      </p:pic>
      <p:sp>
        <p:nvSpPr>
          <p:cNvPr id="13" name="Google Shape;21;p3">
            <a:extLst>
              <a:ext uri="{FF2B5EF4-FFF2-40B4-BE49-F238E27FC236}">
                <a16:creationId xmlns:a16="http://schemas.microsoft.com/office/drawing/2014/main" id="{B5DDAAD2-0CF7-46F1-BC93-75669CE8AA61}"/>
              </a:ext>
            </a:extLst>
          </p:cNvPr>
          <p:cNvSpPr txBox="1"/>
          <p:nvPr/>
        </p:nvSpPr>
        <p:spPr>
          <a:xfrm>
            <a:off x="193350" y="1233705"/>
            <a:ext cx="25248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999999"/>
                </a:solidFill>
                <a:latin typeface="Rubik"/>
                <a:ea typeface="Rubik"/>
                <a:cs typeface="Rubik"/>
                <a:sym typeface="Rubik"/>
              </a:rPr>
              <a:t>DIGITAL CITIZENSHIP</a:t>
            </a:r>
            <a:br>
              <a:rPr lang="en" sz="1200" dirty="0">
                <a:solidFill>
                  <a:srgbClr val="999999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en" sz="1200" dirty="0">
                <a:solidFill>
                  <a:srgbClr val="999999"/>
                </a:solidFill>
                <a:latin typeface="Rubik"/>
                <a:ea typeface="Rubik"/>
                <a:cs typeface="Rubik"/>
                <a:sym typeface="Rubik"/>
              </a:rPr>
              <a:t>       UK YEAR 4 (AGE 8-9)</a:t>
            </a:r>
            <a:endParaRPr sz="1200" dirty="0">
              <a:solidFill>
                <a:srgbClr val="999999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4" name="Google Shape;22;p3">
            <a:extLst>
              <a:ext uri="{FF2B5EF4-FFF2-40B4-BE49-F238E27FC236}">
                <a16:creationId xmlns:a16="http://schemas.microsoft.com/office/drawing/2014/main" id="{6F5C5FEE-79EF-46C0-B984-0F17ADBB1A1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5026" t="18503" r="6477" b="14282"/>
          <a:stretch/>
        </p:blipFill>
        <p:spPr>
          <a:xfrm>
            <a:off x="280125" y="1552155"/>
            <a:ext cx="209850" cy="15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/>
          <p:nvPr/>
        </p:nvSpPr>
        <p:spPr>
          <a:xfrm>
            <a:off x="3383280" y="209525"/>
            <a:ext cx="5676795" cy="12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182875" bIns="1828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Rubik"/>
              </a:rPr>
              <a:t>The Rings of Responsibility</a:t>
            </a:r>
            <a:endParaRPr sz="18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</p:txBody>
      </p:sp>
      <p:pic>
        <p:nvPicPr>
          <p:cNvPr id="63" name="Google Shape;63;p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50950" y="172238"/>
            <a:ext cx="390300" cy="39031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8"/>
          <p:cNvSpPr txBox="1"/>
          <p:nvPr/>
        </p:nvSpPr>
        <p:spPr>
          <a:xfrm>
            <a:off x="569575" y="190700"/>
            <a:ext cx="23367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ubik"/>
                <a:ea typeface="Rubik"/>
                <a:cs typeface="Rubik"/>
                <a:sym typeface="Rubik"/>
              </a:rPr>
              <a:t>OBSERVE + ANALYZE IMAGE</a:t>
            </a:r>
            <a:endParaRPr sz="1200"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65" name="Google Shape;65;p8"/>
          <p:cNvPicPr preferRelativeResize="0"/>
          <p:nvPr/>
        </p:nvPicPr>
        <p:blipFill rotWithShape="1">
          <a:blip r:embed="rId16">
            <a:alphaModFix/>
          </a:blip>
          <a:srcRect t="189" b="179"/>
          <a:stretch/>
        </p:blipFill>
        <p:spPr>
          <a:xfrm>
            <a:off x="369725" y="887425"/>
            <a:ext cx="3368648" cy="336864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8"/>
          <p:cNvSpPr/>
          <p:nvPr/>
        </p:nvSpPr>
        <p:spPr>
          <a:xfrm>
            <a:off x="3423297" y="1197958"/>
            <a:ext cx="5860387" cy="3630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182875" bIns="182875" anchor="t" anchorCtr="0">
            <a:noAutofit/>
          </a:bodyPr>
          <a:lstStyle/>
          <a:p>
            <a: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0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W</a:t>
            </a:r>
            <a:r>
              <a:rPr lang="mt-MT" sz="2000" b="1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hich</a:t>
            </a:r>
            <a:r>
              <a:rPr lang="mt-MT" sz="20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 ring </a:t>
            </a:r>
            <a:r>
              <a:rPr lang="mt-MT" sz="2000" b="1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am</a:t>
            </a:r>
            <a:r>
              <a:rPr lang="mt-MT" sz="20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 I? </a:t>
            </a:r>
            <a:r>
              <a:rPr lang="mt-MT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– </a:t>
            </a:r>
            <a:r>
              <a:rPr lang="mt-MT" sz="20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Self, </a:t>
            </a:r>
            <a:r>
              <a:rPr lang="mt-MT" sz="2000" b="1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Community</a:t>
            </a:r>
            <a:r>
              <a:rPr lang="mt-MT" sz="20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 </a:t>
            </a:r>
            <a:r>
              <a:rPr lang="mt-MT" sz="2000" b="1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or</a:t>
            </a:r>
            <a:r>
              <a:rPr lang="mt-MT" sz="20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 </a:t>
            </a:r>
            <a:r>
              <a:rPr lang="mt-MT" sz="2000" b="1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World</a:t>
            </a:r>
            <a:endParaRPr sz="2000" b="1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  <a:p>
            <a:pPr marL="457200" lvl="0" indent="-274638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000"/>
              <a:buFont typeface="+mj-lt"/>
              <a:buAutoNum type="arabicPeriod"/>
            </a:pPr>
            <a:r>
              <a:rPr lang="en-US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I only use apps and websites that are OK for someone my age. </a:t>
            </a:r>
            <a:br>
              <a:rPr lang="mt-MT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</a:br>
            <a:r>
              <a:rPr lang="mt-MT" sz="2000" b="1" dirty="0" err="1">
                <a:solidFill>
                  <a:srgbClr val="FF0000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Answer</a:t>
            </a:r>
            <a:endParaRPr lang="mt-MT" sz="2000" b="1" dirty="0">
              <a:solidFill>
                <a:srgbClr val="FF0000"/>
              </a:solidFill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  <a:p>
            <a:pPr marL="457200" lvl="0" indent="-274638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000"/>
              <a:buFont typeface="+mj-lt"/>
              <a:buAutoNum type="arabicPeriod"/>
            </a:pPr>
            <a:r>
              <a:rPr lang="en-US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I never share things about my friends that they wouldn't want other people to know. </a:t>
            </a:r>
            <a:br>
              <a:rPr lang="mt-MT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</a:br>
            <a:r>
              <a:rPr lang="mt-MT" sz="2000" b="1" dirty="0" err="1">
                <a:solidFill>
                  <a:srgbClr val="FF0000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Answer</a:t>
            </a:r>
            <a:endParaRPr sz="2000" b="1" dirty="0">
              <a:solidFill>
                <a:srgbClr val="FF0000"/>
              </a:solidFill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</p:txBody>
      </p:sp>
      <p:pic>
        <p:nvPicPr>
          <p:cNvPr id="7" name="TRoR">
            <a:hlinkClick r:id="" action="ppaction://media"/>
            <a:extLst>
              <a:ext uri="{FF2B5EF4-FFF2-40B4-BE49-F238E27FC236}">
                <a16:creationId xmlns:a16="http://schemas.microsoft.com/office/drawing/2014/main" id="{F7DB2639-9D70-414B-B344-9C63E9E97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69475" y="315020"/>
            <a:ext cx="609600" cy="609600"/>
          </a:xfrm>
          <a:prstGeom prst="rect">
            <a:avLst/>
          </a:prstGeom>
        </p:spPr>
      </p:pic>
      <p:pic>
        <p:nvPicPr>
          <p:cNvPr id="9" name="Which ring am I?">
            <a:hlinkClick r:id="" action="ppaction://media"/>
            <a:extLst>
              <a:ext uri="{FF2B5EF4-FFF2-40B4-BE49-F238E27FC236}">
                <a16:creationId xmlns:a16="http://schemas.microsoft.com/office/drawing/2014/main" id="{0B0001D3-14FC-422C-87AA-636B34AC1C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18497" y="1414512"/>
            <a:ext cx="609600" cy="609600"/>
          </a:xfrm>
          <a:prstGeom prst="rect">
            <a:avLst/>
          </a:prstGeom>
        </p:spPr>
      </p:pic>
      <p:pic>
        <p:nvPicPr>
          <p:cNvPr id="10" name="WRAIs1">
            <a:hlinkClick r:id="" action="ppaction://media"/>
            <a:extLst>
              <a:ext uri="{FF2B5EF4-FFF2-40B4-BE49-F238E27FC236}">
                <a16:creationId xmlns:a16="http://schemas.microsoft.com/office/drawing/2014/main" id="{D139D863-2E7D-4A84-B6F7-5189372A06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49156" y="2241502"/>
            <a:ext cx="609600" cy="609600"/>
          </a:xfrm>
          <a:prstGeom prst="rect">
            <a:avLst/>
          </a:prstGeom>
        </p:spPr>
      </p:pic>
      <p:pic>
        <p:nvPicPr>
          <p:cNvPr id="11" name="Self">
            <a:hlinkClick r:id="" action="ppaction://media"/>
            <a:extLst>
              <a:ext uri="{FF2B5EF4-FFF2-40B4-BE49-F238E27FC236}">
                <a16:creationId xmlns:a16="http://schemas.microsoft.com/office/drawing/2014/main" id="{C3343B9A-CC0E-4AE9-A99E-C9BC92629AC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89524" y="2564899"/>
            <a:ext cx="609600" cy="609600"/>
          </a:xfrm>
          <a:prstGeom prst="rect">
            <a:avLst/>
          </a:prstGeom>
        </p:spPr>
      </p:pic>
      <p:pic>
        <p:nvPicPr>
          <p:cNvPr id="12" name="WRAIq2">
            <a:hlinkClick r:id="" action="ppaction://media"/>
            <a:extLst>
              <a:ext uri="{FF2B5EF4-FFF2-40B4-BE49-F238E27FC236}">
                <a16:creationId xmlns:a16="http://schemas.microsoft.com/office/drawing/2014/main" id="{72EE6B27-9E9B-455C-A183-5546DB7E3C1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888964" y="3858132"/>
            <a:ext cx="609600" cy="609600"/>
          </a:xfrm>
          <a:prstGeom prst="rect">
            <a:avLst/>
          </a:prstGeom>
        </p:spPr>
      </p:pic>
      <p:pic>
        <p:nvPicPr>
          <p:cNvPr id="13" name="Community">
            <a:hlinkClick r:id="" action="ppaction://media"/>
            <a:extLst>
              <a:ext uri="{FF2B5EF4-FFF2-40B4-BE49-F238E27FC236}">
                <a16:creationId xmlns:a16="http://schemas.microsoft.com/office/drawing/2014/main" id="{FFA256A3-CC85-411D-95B9-FB38537A640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89524" y="4284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9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/>
          <p:nvPr/>
        </p:nvSpPr>
        <p:spPr>
          <a:xfrm>
            <a:off x="3383280" y="209525"/>
            <a:ext cx="5676795" cy="12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182875" bIns="1828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Rubik"/>
              </a:rPr>
              <a:t>The Rings of Responsibility</a:t>
            </a:r>
            <a:endParaRPr sz="18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</p:txBody>
      </p:sp>
      <p:pic>
        <p:nvPicPr>
          <p:cNvPr id="63" name="Google Shape;63;p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50950" y="172238"/>
            <a:ext cx="390300" cy="39031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8"/>
          <p:cNvSpPr txBox="1"/>
          <p:nvPr/>
        </p:nvSpPr>
        <p:spPr>
          <a:xfrm>
            <a:off x="569575" y="190700"/>
            <a:ext cx="23367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ubik"/>
                <a:ea typeface="Rubik"/>
                <a:cs typeface="Rubik"/>
                <a:sym typeface="Rubik"/>
              </a:rPr>
              <a:t>OBSERVE + ANALYZE IMAGE</a:t>
            </a:r>
            <a:endParaRPr sz="1200"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65" name="Google Shape;65;p8"/>
          <p:cNvPicPr preferRelativeResize="0"/>
          <p:nvPr/>
        </p:nvPicPr>
        <p:blipFill rotWithShape="1">
          <a:blip r:embed="rId16">
            <a:alphaModFix/>
          </a:blip>
          <a:srcRect t="189" b="179"/>
          <a:stretch/>
        </p:blipFill>
        <p:spPr>
          <a:xfrm>
            <a:off x="369725" y="887425"/>
            <a:ext cx="3368648" cy="336864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8"/>
          <p:cNvSpPr/>
          <p:nvPr/>
        </p:nvSpPr>
        <p:spPr>
          <a:xfrm>
            <a:off x="3423297" y="1197959"/>
            <a:ext cx="5860387" cy="310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182875" bIns="182875" anchor="t" anchorCtr="0">
            <a:noAutofit/>
          </a:bodyPr>
          <a:lstStyle/>
          <a:p>
            <a: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0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W</a:t>
            </a:r>
            <a:r>
              <a:rPr lang="mt-MT" sz="2000" b="1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hich</a:t>
            </a:r>
            <a:r>
              <a:rPr lang="mt-MT" sz="20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 ring </a:t>
            </a:r>
            <a:r>
              <a:rPr lang="mt-MT" sz="2000" b="1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am</a:t>
            </a:r>
            <a:r>
              <a:rPr lang="mt-MT" sz="20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 I? </a:t>
            </a:r>
            <a:r>
              <a:rPr lang="mt-MT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– </a:t>
            </a:r>
            <a:r>
              <a:rPr lang="mt-MT" sz="20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Self, </a:t>
            </a:r>
            <a:r>
              <a:rPr lang="mt-MT" sz="2000" b="1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Community</a:t>
            </a:r>
            <a:r>
              <a:rPr lang="mt-MT" sz="20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 </a:t>
            </a:r>
            <a:r>
              <a:rPr lang="mt-MT" sz="2000" b="1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or</a:t>
            </a:r>
            <a:r>
              <a:rPr lang="mt-MT" sz="20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 </a:t>
            </a:r>
            <a:r>
              <a:rPr lang="mt-MT" sz="2000" b="1" dirty="0" err="1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World</a:t>
            </a:r>
            <a:endParaRPr sz="2000" b="1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  <a:p>
            <a:pPr marL="444500" lvl="0" indent="-263525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000"/>
              <a:buFont typeface="+mj-lt"/>
              <a:buAutoNum type="arabicPeriod" startAt="3"/>
            </a:pPr>
            <a:r>
              <a:rPr lang="en-US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I don't post or share information online if I'm not sure that it's true.</a:t>
            </a:r>
            <a:r>
              <a:rPr lang="mt-MT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 </a:t>
            </a:r>
            <a:br>
              <a:rPr lang="mt-MT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</a:br>
            <a:r>
              <a:rPr lang="mt-MT" sz="2000" b="1" dirty="0" err="1">
                <a:solidFill>
                  <a:srgbClr val="FF0000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Answer</a:t>
            </a:r>
            <a:endParaRPr lang="mt-MT" sz="2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  <a:p>
            <a:pPr marL="457200" lvl="0" indent="-274638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000"/>
              <a:buFont typeface="+mj-lt"/>
              <a:buAutoNum type="arabicPeriod" startAt="3"/>
            </a:pPr>
            <a:r>
              <a:rPr lang="en-US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I treat others with respect, in person or online.</a:t>
            </a:r>
            <a:r>
              <a:rPr lang="mt-MT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 </a:t>
            </a:r>
            <a:br>
              <a:rPr lang="mt-MT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</a:br>
            <a:r>
              <a:rPr lang="mt-MT" sz="2000" b="1" dirty="0" err="1">
                <a:solidFill>
                  <a:srgbClr val="FF0000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Answer</a:t>
            </a:r>
            <a:endParaRPr sz="2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</p:txBody>
      </p:sp>
      <p:pic>
        <p:nvPicPr>
          <p:cNvPr id="7" name="TRoR">
            <a:hlinkClick r:id="" action="ppaction://media"/>
            <a:extLst>
              <a:ext uri="{FF2B5EF4-FFF2-40B4-BE49-F238E27FC236}">
                <a16:creationId xmlns:a16="http://schemas.microsoft.com/office/drawing/2014/main" id="{F7DB2639-9D70-414B-B344-9C63E9E97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69475" y="315020"/>
            <a:ext cx="609600" cy="609600"/>
          </a:xfrm>
          <a:prstGeom prst="rect">
            <a:avLst/>
          </a:prstGeom>
        </p:spPr>
      </p:pic>
      <p:pic>
        <p:nvPicPr>
          <p:cNvPr id="8" name="Which ring am I?">
            <a:hlinkClick r:id="" action="ppaction://media"/>
            <a:extLst>
              <a:ext uri="{FF2B5EF4-FFF2-40B4-BE49-F238E27FC236}">
                <a16:creationId xmlns:a16="http://schemas.microsoft.com/office/drawing/2014/main" id="{18C6A426-ABD8-4CCA-BD85-AB2C1A34D3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18497" y="1414512"/>
            <a:ext cx="609600" cy="609600"/>
          </a:xfrm>
          <a:prstGeom prst="rect">
            <a:avLst/>
          </a:prstGeom>
        </p:spPr>
      </p:pic>
      <p:pic>
        <p:nvPicPr>
          <p:cNvPr id="2" name="WRAIq3">
            <a:hlinkClick r:id="" action="ppaction://media"/>
            <a:extLst>
              <a:ext uri="{FF2B5EF4-FFF2-40B4-BE49-F238E27FC236}">
                <a16:creationId xmlns:a16="http://schemas.microsoft.com/office/drawing/2014/main" id="{56C07AA5-C908-4E57-935D-FE78BB448EE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26489" y="2260099"/>
            <a:ext cx="609600" cy="609600"/>
          </a:xfrm>
          <a:prstGeom prst="rect">
            <a:avLst/>
          </a:prstGeom>
        </p:spPr>
      </p:pic>
      <p:pic>
        <p:nvPicPr>
          <p:cNvPr id="3" name="World">
            <a:hlinkClick r:id="" action="ppaction://media"/>
            <a:extLst>
              <a:ext uri="{FF2B5EF4-FFF2-40B4-BE49-F238E27FC236}">
                <a16:creationId xmlns:a16="http://schemas.microsoft.com/office/drawing/2014/main" id="{1C7D4E92-ABF7-4F91-84C8-1FE6E30E59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00829" y="2586598"/>
            <a:ext cx="609600" cy="609600"/>
          </a:xfrm>
          <a:prstGeom prst="rect">
            <a:avLst/>
          </a:prstGeom>
        </p:spPr>
      </p:pic>
      <p:pic>
        <p:nvPicPr>
          <p:cNvPr id="4" name="WRAIq4">
            <a:hlinkClick r:id="" action="ppaction://media"/>
            <a:extLst>
              <a:ext uri="{FF2B5EF4-FFF2-40B4-BE49-F238E27FC236}">
                <a16:creationId xmlns:a16="http://schemas.microsoft.com/office/drawing/2014/main" id="{4FB7114C-A861-47E5-B632-AE0110B2F8D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12267" y="3506732"/>
            <a:ext cx="609600" cy="609600"/>
          </a:xfrm>
          <a:prstGeom prst="rect">
            <a:avLst/>
          </a:prstGeom>
        </p:spPr>
      </p:pic>
      <p:pic>
        <p:nvPicPr>
          <p:cNvPr id="5" name="CorW">
            <a:hlinkClick r:id="" action="ppaction://media"/>
            <a:extLst>
              <a:ext uri="{FF2B5EF4-FFF2-40B4-BE49-F238E27FC236}">
                <a16:creationId xmlns:a16="http://schemas.microsoft.com/office/drawing/2014/main" id="{31D6A235-6A2E-4B80-A82B-7FC5360AE5B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89524" y="39632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8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 txBox="1"/>
          <p:nvPr/>
        </p:nvSpPr>
        <p:spPr>
          <a:xfrm>
            <a:off x="0" y="924792"/>
            <a:ext cx="91440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Rubik"/>
              </a:rPr>
              <a:t>Directions</a:t>
            </a:r>
            <a:endParaRPr sz="3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Rubik"/>
            </a:endParaRPr>
          </a:p>
        </p:txBody>
      </p:sp>
      <p:sp>
        <p:nvSpPr>
          <p:cNvPr id="81" name="Google Shape;81;p10"/>
          <p:cNvSpPr txBox="1"/>
          <p:nvPr/>
        </p:nvSpPr>
        <p:spPr>
          <a:xfrm>
            <a:off x="1138200" y="1770800"/>
            <a:ext cx="6831300" cy="159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First, </a:t>
            </a:r>
            <a:r>
              <a:rPr lang="en" sz="20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choose three colors </a:t>
            </a:r>
            <a:r>
              <a:rPr lang="en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and use them to </a:t>
            </a:r>
            <a:r>
              <a:rPr lang="en" sz="20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color in the key</a:t>
            </a:r>
            <a:r>
              <a:rPr lang="en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. </a:t>
            </a:r>
            <a:endParaRPr lang="mt-MT" sz="2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Then, use the key colors to</a:t>
            </a:r>
            <a:r>
              <a:rPr lang="en" sz="20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 color in the correct ring or rings </a:t>
            </a:r>
            <a:r>
              <a:rPr lang="en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for each statement.</a:t>
            </a:r>
            <a:endParaRPr sz="2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</p:txBody>
      </p:sp>
      <p:pic>
        <p:nvPicPr>
          <p:cNvPr id="82" name="Google Shape;82;p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5850" y="190700"/>
            <a:ext cx="353400" cy="3534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0"/>
          <p:cNvSpPr txBox="1"/>
          <p:nvPr/>
        </p:nvSpPr>
        <p:spPr>
          <a:xfrm>
            <a:off x="569575" y="190700"/>
            <a:ext cx="37362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ubik"/>
                <a:ea typeface="Rubik"/>
                <a:cs typeface="Rubik"/>
                <a:sym typeface="Rubik"/>
              </a:rPr>
              <a:t>ACTIVITY: MY RINGS OF RESPONSIBILITY</a:t>
            </a:r>
            <a:endParaRPr sz="1200"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" name="Directions">
            <a:hlinkClick r:id="" action="ppaction://media"/>
            <a:extLst>
              <a:ext uri="{FF2B5EF4-FFF2-40B4-BE49-F238E27FC236}">
                <a16:creationId xmlns:a16="http://schemas.microsoft.com/office/drawing/2014/main" id="{D9C71B81-8D04-415C-B019-CEAA3B5229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02224" y="831642"/>
            <a:ext cx="609600" cy="609600"/>
          </a:xfrm>
          <a:prstGeom prst="rect">
            <a:avLst/>
          </a:prstGeom>
        </p:spPr>
      </p:pic>
      <p:pic>
        <p:nvPicPr>
          <p:cNvPr id="3" name="D1">
            <a:hlinkClick r:id="" action="ppaction://media"/>
            <a:extLst>
              <a:ext uri="{FF2B5EF4-FFF2-40B4-BE49-F238E27FC236}">
                <a16:creationId xmlns:a16="http://schemas.microsoft.com/office/drawing/2014/main" id="{5A69AF46-9FEF-4CC6-A2B3-BF94A614FF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39568" y="1988014"/>
            <a:ext cx="609600" cy="609600"/>
          </a:xfrm>
          <a:prstGeom prst="rect">
            <a:avLst/>
          </a:prstGeom>
        </p:spPr>
      </p:pic>
      <p:pic>
        <p:nvPicPr>
          <p:cNvPr id="4" name="D2">
            <a:hlinkClick r:id="" action="ppaction://media"/>
            <a:extLst>
              <a:ext uri="{FF2B5EF4-FFF2-40B4-BE49-F238E27FC236}">
                <a16:creationId xmlns:a16="http://schemas.microsoft.com/office/drawing/2014/main" id="{D57CEDEB-09AC-4B73-9E51-3EE4426F4A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92624" y="27553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338740">
            <a:off x="6463075" y="2091755"/>
            <a:ext cx="504275" cy="65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4922">
            <a:off x="2141275" y="2091755"/>
            <a:ext cx="504275" cy="65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6075" y="1704975"/>
            <a:ext cx="4248150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/>
        </p:nvSpPr>
        <p:spPr>
          <a:xfrm>
            <a:off x="-175" y="627725"/>
            <a:ext cx="9144000" cy="30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900"/>
              </a:buClr>
              <a:buSzPts val="2000"/>
              <a:buFont typeface="Lato"/>
              <a:buNone/>
            </a:pPr>
            <a:r>
              <a:rPr lang="en" sz="3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Rubik"/>
              </a:rPr>
              <a:t>Essential Question</a:t>
            </a:r>
            <a:endParaRPr sz="3000" b="0" i="0" u="none" strike="noStrike" cap="none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8855"/>
              </a:buClr>
              <a:buSzPts val="1600"/>
              <a:buFont typeface="Lato"/>
              <a:buNone/>
            </a:pPr>
            <a:br>
              <a:rPr lang="en" sz="2400" b="1" dirty="0">
                <a:solidFill>
                  <a:srgbClr val="44AA00"/>
                </a:solidFill>
                <a:latin typeface="Indie Flower"/>
                <a:ea typeface="Indie Flower"/>
                <a:cs typeface="Indie Flower"/>
                <a:sym typeface="Indie Flower"/>
              </a:rPr>
            </a:br>
            <a:r>
              <a:rPr lang="en" sz="2400" b="1" dirty="0">
                <a:solidFill>
                  <a:srgbClr val="44AA00"/>
                </a:solidFill>
                <a:latin typeface="Indie Flower"/>
                <a:ea typeface="Indie Flower"/>
                <a:cs typeface="Indie Flower"/>
                <a:sym typeface="Indie Flower"/>
              </a:rPr>
              <a:t>How do good digital citizens take responsibility </a:t>
            </a:r>
            <a:br>
              <a:rPr lang="en" sz="2400" b="1" dirty="0">
                <a:solidFill>
                  <a:srgbClr val="44AA00"/>
                </a:solidFill>
                <a:latin typeface="Indie Flower"/>
                <a:ea typeface="Indie Flower"/>
                <a:cs typeface="Indie Flower"/>
                <a:sym typeface="Indie Flower"/>
              </a:rPr>
            </a:br>
            <a:r>
              <a:rPr lang="en" sz="2400" b="1" dirty="0">
                <a:solidFill>
                  <a:srgbClr val="44AA00"/>
                </a:solidFill>
                <a:latin typeface="Indie Flower"/>
                <a:ea typeface="Indie Flower"/>
                <a:cs typeface="Indie Flower"/>
                <a:sym typeface="Indie Flower"/>
              </a:rPr>
              <a:t>for themselves, their communities, and their world?</a:t>
            </a:r>
            <a:endParaRPr sz="2400" b="1" i="0" u="none" strike="noStrike" cap="none" dirty="0">
              <a:solidFill>
                <a:srgbClr val="44AA00"/>
              </a:solidFill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27" name="Google Shape;27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4425" y="1995722"/>
            <a:ext cx="319200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7742175" y="2763147"/>
            <a:ext cx="319200" cy="4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Q1">
            <a:hlinkClick r:id="" action="ppaction://media"/>
            <a:extLst>
              <a:ext uri="{FF2B5EF4-FFF2-40B4-BE49-F238E27FC236}">
                <a16:creationId xmlns:a16="http://schemas.microsoft.com/office/drawing/2014/main" id="{334E498F-13F1-49AC-A9F2-71CFE4A5E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7800" y="245834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/>
        </p:nvSpPr>
        <p:spPr>
          <a:xfrm>
            <a:off x="0" y="543792"/>
            <a:ext cx="91440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Rubik"/>
              </a:rPr>
              <a:t>Learning Objectives</a:t>
            </a:r>
            <a:endParaRPr sz="3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Rubik"/>
            </a:endParaRPr>
          </a:p>
        </p:txBody>
      </p:sp>
      <p:sp>
        <p:nvSpPr>
          <p:cNvPr id="34" name="Google Shape;34;p5"/>
          <p:cNvSpPr txBox="1"/>
          <p:nvPr/>
        </p:nvSpPr>
        <p:spPr>
          <a:xfrm>
            <a:off x="2213400" y="1313600"/>
            <a:ext cx="6140700" cy="30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9910"/>
              </a:buClr>
              <a:buSzPts val="1920"/>
              <a:buFont typeface="Lato"/>
              <a:buNone/>
            </a:pPr>
            <a:r>
              <a:rPr lang="en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Examine both online and in-person responsibilities.</a:t>
            </a:r>
            <a:endParaRPr sz="2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49910"/>
              </a:buClr>
              <a:buSzPts val="1920"/>
              <a:buFont typeface="Lato"/>
              <a:buNone/>
            </a:pPr>
            <a:br>
              <a:rPr lang="en" sz="12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</a:br>
            <a:endParaRPr sz="12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49910"/>
              </a:buClr>
              <a:buSzPts val="1920"/>
              <a:buFont typeface="Lato"/>
              <a:buNone/>
            </a:pPr>
            <a:r>
              <a:rPr lang="en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Describe the Rings of Responsibility as a way to think about how our behavior affects ourselves and others.</a:t>
            </a:r>
            <a:endParaRPr sz="2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49910"/>
              </a:buClr>
              <a:buSzPts val="1920"/>
              <a:buFont typeface="Lato"/>
              <a:buNone/>
            </a:pPr>
            <a:endParaRPr sz="18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249910"/>
              </a:buClr>
              <a:buSzPts val="1920"/>
              <a:buFont typeface="Lato"/>
              <a:buNone/>
            </a:pPr>
            <a:r>
              <a:rPr lang="en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Identify examples of online responsibilities to others.</a:t>
            </a:r>
            <a:endParaRPr sz="2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</p:txBody>
      </p:sp>
      <p:pic>
        <p:nvPicPr>
          <p:cNvPr id="35" name="Google Shape;35;p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39213" y="1906586"/>
            <a:ext cx="473007" cy="47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39213" y="3000954"/>
            <a:ext cx="473007" cy="47300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5"/>
          <p:cNvSpPr/>
          <p:nvPr/>
        </p:nvSpPr>
        <p:spPr>
          <a:xfrm>
            <a:off x="1172975" y="1285275"/>
            <a:ext cx="605400" cy="621300"/>
          </a:xfrm>
          <a:prstGeom prst="ellipse">
            <a:avLst/>
          </a:prstGeom>
          <a:solidFill>
            <a:srgbClr val="44A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Lato"/>
              <a:buNone/>
            </a:pPr>
            <a:r>
              <a:rPr lang="en" sz="3000" b="1">
                <a:solidFill>
                  <a:srgbClr val="FFFFFF"/>
                </a:solidFill>
                <a:latin typeface="Indie Flower"/>
                <a:ea typeface="Indie Flower"/>
                <a:cs typeface="Indie Flower"/>
                <a:sym typeface="Indie Flower"/>
              </a:rPr>
              <a:t>l</a:t>
            </a:r>
            <a:endParaRPr sz="3000">
              <a:latin typeface="Indie Flower"/>
              <a:ea typeface="Indie Flower"/>
              <a:cs typeface="Indie Flower"/>
              <a:sym typeface="Indie Flower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1172975" y="2379624"/>
            <a:ext cx="605400" cy="621300"/>
          </a:xfrm>
          <a:prstGeom prst="ellipse">
            <a:avLst/>
          </a:prstGeom>
          <a:solidFill>
            <a:srgbClr val="0085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Lato"/>
              <a:buNone/>
            </a:pPr>
            <a:r>
              <a:rPr lang="en" sz="3000" b="1" i="0" u="none" strike="noStrike" cap="none">
                <a:solidFill>
                  <a:srgbClr val="FFFFFF"/>
                </a:solidFill>
                <a:latin typeface="Indie Flower"/>
                <a:ea typeface="Indie Flower"/>
                <a:cs typeface="Indie Flower"/>
                <a:sym typeface="Indie Flower"/>
              </a:rPr>
              <a:t>2</a:t>
            </a:r>
            <a:endParaRPr sz="3000">
              <a:latin typeface="Indie Flower"/>
              <a:ea typeface="Indie Flower"/>
              <a:cs typeface="Indie Flower"/>
              <a:sym typeface="Indie Flower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1172975" y="3473974"/>
            <a:ext cx="605400" cy="621300"/>
          </a:xfrm>
          <a:prstGeom prst="ellipse">
            <a:avLst/>
          </a:prstGeom>
          <a:solidFill>
            <a:srgbClr val="009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Lato"/>
              <a:buNone/>
            </a:pPr>
            <a:r>
              <a:rPr lang="en" sz="3000" b="1" i="0" u="none" strike="noStrike" cap="none">
                <a:solidFill>
                  <a:srgbClr val="FFFFFF"/>
                </a:solidFill>
                <a:latin typeface="Indie Flower"/>
                <a:ea typeface="Indie Flower"/>
                <a:cs typeface="Indie Flower"/>
                <a:sym typeface="Indie Flower"/>
              </a:rPr>
              <a:t>3</a:t>
            </a:r>
            <a:endParaRPr sz="3000">
              <a:latin typeface="Indie Flower"/>
              <a:ea typeface="Indie Flower"/>
              <a:cs typeface="Indie Flower"/>
              <a:sym typeface="Indie Flower"/>
            </a:endParaRPr>
          </a:p>
        </p:txBody>
      </p:sp>
      <p:pic>
        <p:nvPicPr>
          <p:cNvPr id="2" name="LO">
            <a:hlinkClick r:id="" action="ppaction://media"/>
            <a:extLst>
              <a:ext uri="{FF2B5EF4-FFF2-40B4-BE49-F238E27FC236}">
                <a16:creationId xmlns:a16="http://schemas.microsoft.com/office/drawing/2014/main" id="{57DFB1B9-6231-4256-933D-B18B1C769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25184" y="450642"/>
            <a:ext cx="609600" cy="609600"/>
          </a:xfrm>
          <a:prstGeom prst="rect">
            <a:avLst/>
          </a:prstGeom>
        </p:spPr>
      </p:pic>
      <p:pic>
        <p:nvPicPr>
          <p:cNvPr id="3" name="LO1">
            <a:hlinkClick r:id="" action="ppaction://media"/>
            <a:extLst>
              <a:ext uri="{FF2B5EF4-FFF2-40B4-BE49-F238E27FC236}">
                <a16:creationId xmlns:a16="http://schemas.microsoft.com/office/drawing/2014/main" id="{20728CB1-6F44-4CBD-A174-F8AE781AA5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54100" y="1144824"/>
            <a:ext cx="609600" cy="609600"/>
          </a:xfrm>
          <a:prstGeom prst="rect">
            <a:avLst/>
          </a:prstGeom>
        </p:spPr>
      </p:pic>
      <p:pic>
        <p:nvPicPr>
          <p:cNvPr id="4" name="LO2">
            <a:hlinkClick r:id="" action="ppaction://media"/>
            <a:extLst>
              <a:ext uri="{FF2B5EF4-FFF2-40B4-BE49-F238E27FC236}">
                <a16:creationId xmlns:a16="http://schemas.microsoft.com/office/drawing/2014/main" id="{D912DC08-AB7E-419E-8358-D925F7EE49E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00272" y="2710254"/>
            <a:ext cx="609600" cy="609600"/>
          </a:xfrm>
          <a:prstGeom prst="rect">
            <a:avLst/>
          </a:prstGeom>
        </p:spPr>
      </p:pic>
      <p:pic>
        <p:nvPicPr>
          <p:cNvPr id="5" name="LO3">
            <a:hlinkClick r:id="" action="ppaction://media"/>
            <a:extLst>
              <a:ext uri="{FF2B5EF4-FFF2-40B4-BE49-F238E27FC236}">
                <a16:creationId xmlns:a16="http://schemas.microsoft.com/office/drawing/2014/main" id="{29F6E686-9009-4F95-AFCA-D2675A50ED9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30880" y="3863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/>
          <p:nvPr/>
        </p:nvSpPr>
        <p:spPr>
          <a:xfrm>
            <a:off x="615008" y="262544"/>
            <a:ext cx="17790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t-MT" sz="1200" dirty="0">
                <a:latin typeface="Rubik"/>
                <a:ea typeface="Rubik"/>
                <a:cs typeface="Rubik"/>
                <a:sym typeface="Rubik"/>
              </a:rPr>
              <a:t>WARM-UP</a:t>
            </a:r>
            <a:endParaRPr sz="1200" dirty="0"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050" name="Picture 2" descr="Water Ripples Photograph by Pasieka">
            <a:extLst>
              <a:ext uri="{FF2B5EF4-FFF2-40B4-BE49-F238E27FC236}">
                <a16:creationId xmlns:a16="http://schemas.microsoft.com/office/drawing/2014/main" id="{68BBE8BD-DEFA-4C98-8BD6-A445EC730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857" y="1041316"/>
            <a:ext cx="4086415" cy="306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845783F-E9B7-4C73-AC7A-248712CCCBD0}"/>
              </a:ext>
            </a:extLst>
          </p:cNvPr>
          <p:cNvGrpSpPr/>
          <p:nvPr/>
        </p:nvGrpSpPr>
        <p:grpSpPr>
          <a:xfrm>
            <a:off x="181350" y="190699"/>
            <a:ext cx="433658" cy="443121"/>
            <a:chOff x="181350" y="190699"/>
            <a:chExt cx="433658" cy="443121"/>
          </a:xfrm>
        </p:grpSpPr>
        <p:pic>
          <p:nvPicPr>
            <p:cNvPr id="47" name="Google Shape;47;p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81350" y="190699"/>
              <a:ext cx="321551" cy="35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2" name="Picture 4" descr="5 Concentric Circles | ClipArt ETC">
              <a:extLst>
                <a:ext uri="{FF2B5EF4-FFF2-40B4-BE49-F238E27FC236}">
                  <a16:creationId xmlns:a16="http://schemas.microsoft.com/office/drawing/2014/main" id="{C2221F04-B452-4D07-B164-D2E2B210CB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" t="13867" r="1948" b="13867"/>
            <a:stretch/>
          </p:blipFill>
          <p:spPr bwMode="auto">
            <a:xfrm>
              <a:off x="211242" y="240804"/>
              <a:ext cx="403766" cy="393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Ask">
            <a:hlinkClick r:id="" action="ppaction://media"/>
            <a:extLst>
              <a:ext uri="{FF2B5EF4-FFF2-40B4-BE49-F238E27FC236}">
                <a16:creationId xmlns:a16="http://schemas.microsoft.com/office/drawing/2014/main" id="{D11D6429-3DDA-4635-8294-F85A36955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5008" y="691236"/>
            <a:ext cx="609600" cy="609600"/>
          </a:xfrm>
          <a:prstGeom prst="rect">
            <a:avLst/>
          </a:prstGeom>
        </p:spPr>
      </p:pic>
      <p:pic>
        <p:nvPicPr>
          <p:cNvPr id="6" name="Ans">
            <a:hlinkClick r:id="" action="ppaction://media"/>
            <a:extLst>
              <a:ext uri="{FF2B5EF4-FFF2-40B4-BE49-F238E27FC236}">
                <a16:creationId xmlns:a16="http://schemas.microsoft.com/office/drawing/2014/main" id="{97D06359-D997-4626-8C8D-74049207A3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5008" y="14078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/>
        </p:nvSpPr>
        <p:spPr>
          <a:xfrm>
            <a:off x="887850" y="2187300"/>
            <a:ext cx="73683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A duty you have to yourself or others</a:t>
            </a:r>
            <a:endParaRPr sz="24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</p:txBody>
      </p:sp>
      <p:sp>
        <p:nvSpPr>
          <p:cNvPr id="45" name="Google Shape;45;p6"/>
          <p:cNvSpPr txBox="1"/>
          <p:nvPr/>
        </p:nvSpPr>
        <p:spPr>
          <a:xfrm>
            <a:off x="887850" y="1020500"/>
            <a:ext cx="35910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Rubik"/>
              </a:rPr>
              <a:t>Responsibility</a:t>
            </a:r>
            <a:endParaRPr sz="4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Rubik"/>
            </a:endParaRPr>
          </a:p>
        </p:txBody>
      </p:sp>
      <p:pic>
        <p:nvPicPr>
          <p:cNvPr id="46" name="Google Shape;46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7850" y="1463375"/>
            <a:ext cx="3407050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1350" y="190699"/>
            <a:ext cx="321551" cy="353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/>
          <p:nvPr/>
        </p:nvSpPr>
        <p:spPr>
          <a:xfrm>
            <a:off x="569575" y="190700"/>
            <a:ext cx="17790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ubik"/>
                <a:ea typeface="Rubik"/>
                <a:cs typeface="Rubik"/>
                <a:sym typeface="Rubik"/>
              </a:rPr>
              <a:t>KEY VOCABULARY</a:t>
            </a:r>
            <a:endParaRPr sz="1200"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" name="Responsibility">
            <a:hlinkClick r:id="" action="ppaction://media"/>
            <a:extLst>
              <a:ext uri="{FF2B5EF4-FFF2-40B4-BE49-F238E27FC236}">
                <a16:creationId xmlns:a16="http://schemas.microsoft.com/office/drawing/2014/main" id="{6DE8BF28-33DB-4354-8658-2AC124752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78850" y="1090400"/>
            <a:ext cx="609600" cy="609600"/>
          </a:xfrm>
          <a:prstGeom prst="rect">
            <a:avLst/>
          </a:prstGeom>
        </p:spPr>
      </p:pic>
      <p:pic>
        <p:nvPicPr>
          <p:cNvPr id="3" name="Responsibility_def">
            <a:hlinkClick r:id="" action="ppaction://media"/>
            <a:extLst>
              <a:ext uri="{FF2B5EF4-FFF2-40B4-BE49-F238E27FC236}">
                <a16:creationId xmlns:a16="http://schemas.microsoft.com/office/drawing/2014/main" id="{B42A6A60-96F1-4C85-89AF-CC7455DAF8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40518" y="218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6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50950" y="172250"/>
            <a:ext cx="390300" cy="3903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/>
          <p:nvPr/>
        </p:nvSpPr>
        <p:spPr>
          <a:xfrm>
            <a:off x="4908425" y="1033400"/>
            <a:ext cx="4018800" cy="3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182875" bIns="1828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Rubik"/>
              </a:rPr>
              <a:t>Discuss:</a:t>
            </a:r>
            <a:endParaRPr sz="2000" b="1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Rubik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How could throwing a bottle out of your window be similar to something you do online?</a:t>
            </a:r>
            <a:endParaRPr lang="mt-MT" sz="2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Aft>
                <a:spcPts val="1000"/>
              </a:spcAft>
              <a:buNone/>
            </a:pPr>
            <a:r>
              <a:rPr lang="mt-MT" sz="2000" dirty="0" err="1">
                <a:solidFill>
                  <a:srgbClr val="FF0000"/>
                </a:solidFill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Answer</a:t>
            </a:r>
            <a:endParaRPr sz="2000" dirty="0">
              <a:solidFill>
                <a:srgbClr val="FF0000"/>
              </a:solidFill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</p:txBody>
      </p:sp>
      <p:sp>
        <p:nvSpPr>
          <p:cNvPr id="55" name="Google Shape;55;p7"/>
          <p:cNvSpPr txBox="1"/>
          <p:nvPr/>
        </p:nvSpPr>
        <p:spPr>
          <a:xfrm>
            <a:off x="569575" y="190700"/>
            <a:ext cx="17790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ubik"/>
                <a:ea typeface="Rubik"/>
                <a:cs typeface="Rubik"/>
                <a:sym typeface="Rubik"/>
              </a:rPr>
              <a:t>WATCH + DISCUSS</a:t>
            </a:r>
            <a:endParaRPr sz="1200"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" name="3.1_RingsofResponsibility">
            <a:hlinkClick r:id="" action="ppaction://media"/>
            <a:extLst>
              <a:ext uri="{FF2B5EF4-FFF2-40B4-BE49-F238E27FC236}">
                <a16:creationId xmlns:a16="http://schemas.microsoft.com/office/drawing/2014/main" id="{9878F4CB-D965-423D-8631-A09CC524BD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6775" y="1033400"/>
            <a:ext cx="4691650" cy="2639053"/>
          </a:xfrm>
          <a:prstGeom prst="rect">
            <a:avLst/>
          </a:prstGeom>
        </p:spPr>
      </p:pic>
      <p:pic>
        <p:nvPicPr>
          <p:cNvPr id="3" name="Discuss">
            <a:hlinkClick r:id="" action="ppaction://media"/>
            <a:extLst>
              <a:ext uri="{FF2B5EF4-FFF2-40B4-BE49-F238E27FC236}">
                <a16:creationId xmlns:a16="http://schemas.microsoft.com/office/drawing/2014/main" id="{DD10E1E8-DFF5-4EDE-95F3-D217FAB0B7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08225" y="1033400"/>
            <a:ext cx="609600" cy="609600"/>
          </a:xfrm>
          <a:prstGeom prst="rect">
            <a:avLst/>
          </a:prstGeom>
        </p:spPr>
      </p:pic>
      <p:pic>
        <p:nvPicPr>
          <p:cNvPr id="4" name="Q2">
            <a:hlinkClick r:id="" action="ppaction://media"/>
            <a:extLst>
              <a:ext uri="{FF2B5EF4-FFF2-40B4-BE49-F238E27FC236}">
                <a16:creationId xmlns:a16="http://schemas.microsoft.com/office/drawing/2014/main" id="{34D792D4-75CA-4DDC-B9B3-CFAC1F04B92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34400" y="2266950"/>
            <a:ext cx="609600" cy="609600"/>
          </a:xfrm>
          <a:prstGeom prst="rect">
            <a:avLst/>
          </a:prstGeom>
        </p:spPr>
      </p:pic>
      <p:pic>
        <p:nvPicPr>
          <p:cNvPr id="5" name="A1">
            <a:hlinkClick r:id="" action="ppaction://media"/>
            <a:extLst>
              <a:ext uri="{FF2B5EF4-FFF2-40B4-BE49-F238E27FC236}">
                <a16:creationId xmlns:a16="http://schemas.microsoft.com/office/drawing/2014/main" id="{09B2E4C3-CAEB-4D2A-B3CE-758138FEB70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203252" y="2770244"/>
            <a:ext cx="609600" cy="609600"/>
          </a:xfrm>
          <a:prstGeom prst="rect">
            <a:avLst/>
          </a:prstGeom>
        </p:spPr>
      </p:pic>
      <p:pic>
        <p:nvPicPr>
          <p:cNvPr id="6" name="Q_vid">
            <a:hlinkClick r:id="" action="ppaction://media"/>
            <a:extLst>
              <a:ext uri="{FF2B5EF4-FFF2-40B4-BE49-F238E27FC236}">
                <a16:creationId xmlns:a16="http://schemas.microsoft.com/office/drawing/2014/main" id="{188A2F8C-DFF6-4D9C-AE05-04E2DA0E10B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251038" y="3379844"/>
            <a:ext cx="609600" cy="609600"/>
          </a:xfrm>
          <a:prstGeom prst="rect">
            <a:avLst/>
          </a:prstGeom>
        </p:spPr>
      </p:pic>
      <p:pic>
        <p:nvPicPr>
          <p:cNvPr id="7" name="A_vid">
            <a:hlinkClick r:id="" action="ppaction://media"/>
            <a:extLst>
              <a:ext uri="{FF2B5EF4-FFF2-40B4-BE49-F238E27FC236}">
                <a16:creationId xmlns:a16="http://schemas.microsoft.com/office/drawing/2014/main" id="{CDDA078D-393B-4F1E-AE2C-2B673EAED59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04765" y="33798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6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5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55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/>
          <p:nvPr/>
        </p:nvSpPr>
        <p:spPr>
          <a:xfrm>
            <a:off x="4407375" y="209525"/>
            <a:ext cx="4652700" cy="12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182875" bIns="1828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Rubik"/>
              </a:rPr>
              <a:t>The Rings of Responsibility</a:t>
            </a:r>
            <a:endParaRPr sz="18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</p:txBody>
      </p:sp>
      <p:pic>
        <p:nvPicPr>
          <p:cNvPr id="63" name="Google Shape;63;p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50950" y="172238"/>
            <a:ext cx="390300" cy="39031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8"/>
          <p:cNvSpPr txBox="1"/>
          <p:nvPr/>
        </p:nvSpPr>
        <p:spPr>
          <a:xfrm>
            <a:off x="569575" y="190700"/>
            <a:ext cx="23367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ubik"/>
                <a:ea typeface="Rubik"/>
                <a:cs typeface="Rubik"/>
                <a:sym typeface="Rubik"/>
              </a:rPr>
              <a:t>OBSERVE + ANALYZE IMAGE</a:t>
            </a:r>
            <a:endParaRPr sz="1200"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65" name="Google Shape;65;p8"/>
          <p:cNvPicPr preferRelativeResize="0"/>
          <p:nvPr/>
        </p:nvPicPr>
        <p:blipFill rotWithShape="1">
          <a:blip r:embed="rId16">
            <a:alphaModFix/>
          </a:blip>
          <a:srcRect t="189" b="179"/>
          <a:stretch/>
        </p:blipFill>
        <p:spPr>
          <a:xfrm>
            <a:off x="369725" y="887425"/>
            <a:ext cx="3368648" cy="336864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8"/>
          <p:cNvSpPr/>
          <p:nvPr/>
        </p:nvSpPr>
        <p:spPr>
          <a:xfrm>
            <a:off x="4407375" y="1585400"/>
            <a:ext cx="4366900" cy="2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182875" bIns="182875" anchor="t" anchorCtr="0">
            <a:noAutofit/>
          </a:bodyPr>
          <a:lstStyle/>
          <a:p>
            <a:pPr marL="342900" marR="0" lvl="0" indent="-3581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AutoNum type="alphaUcPeriod"/>
            </a:pPr>
            <a:r>
              <a:rPr lang="en" sz="20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S</a:t>
            </a:r>
            <a:r>
              <a:rPr lang="mt-MT" sz="20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ELF</a:t>
            </a:r>
            <a:endParaRPr sz="2000" b="1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  <a:p>
            <a:pPr marL="342900" marR="0" lvl="0" indent="-35814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AutoNum type="alphaUcPeriod"/>
            </a:pPr>
            <a:r>
              <a:rPr lang="mt-MT" sz="20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COMMUNITY</a:t>
            </a:r>
            <a:endParaRPr sz="2000" b="1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  <a:p>
            <a:pPr marL="342900" marR="0" lvl="0" indent="-35814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000"/>
              <a:buFont typeface="Lato"/>
              <a:buAutoNum type="alphaUcPeriod"/>
            </a:pPr>
            <a:r>
              <a:rPr lang="mt-MT" sz="20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WORLD</a:t>
            </a:r>
            <a:endParaRPr sz="2000" b="1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</p:txBody>
      </p:sp>
      <p:pic>
        <p:nvPicPr>
          <p:cNvPr id="2" name="self">
            <a:hlinkClick r:id="" action="ppaction://media"/>
            <a:extLst>
              <a:ext uri="{FF2B5EF4-FFF2-40B4-BE49-F238E27FC236}">
                <a16:creationId xmlns:a16="http://schemas.microsoft.com/office/drawing/2014/main" id="{054B97E6-EC5A-4546-8AFB-3F249B7FE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11952" y="1651694"/>
            <a:ext cx="609600" cy="609600"/>
          </a:xfrm>
          <a:prstGeom prst="rect">
            <a:avLst/>
          </a:prstGeom>
        </p:spPr>
      </p:pic>
      <p:pic>
        <p:nvPicPr>
          <p:cNvPr id="3" name="Community1">
            <a:hlinkClick r:id="" action="ppaction://media"/>
            <a:extLst>
              <a:ext uri="{FF2B5EF4-FFF2-40B4-BE49-F238E27FC236}">
                <a16:creationId xmlns:a16="http://schemas.microsoft.com/office/drawing/2014/main" id="{ADB3B728-F92B-4BAD-89BF-F94B3FA56A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733725" y="2046730"/>
            <a:ext cx="609600" cy="609600"/>
          </a:xfrm>
          <a:prstGeom prst="rect">
            <a:avLst/>
          </a:prstGeom>
        </p:spPr>
      </p:pic>
      <p:pic>
        <p:nvPicPr>
          <p:cNvPr id="4" name="Community2">
            <a:hlinkClick r:id="" action="ppaction://media"/>
            <a:extLst>
              <a:ext uri="{FF2B5EF4-FFF2-40B4-BE49-F238E27FC236}">
                <a16:creationId xmlns:a16="http://schemas.microsoft.com/office/drawing/2014/main" id="{075B3349-4E72-4A68-BF91-DAF8C336C61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457591" y="2046730"/>
            <a:ext cx="609600" cy="609600"/>
          </a:xfrm>
          <a:prstGeom prst="rect">
            <a:avLst/>
          </a:prstGeom>
        </p:spPr>
      </p:pic>
      <p:pic>
        <p:nvPicPr>
          <p:cNvPr id="5" name="World">
            <a:hlinkClick r:id="" action="ppaction://media"/>
            <a:extLst>
              <a:ext uri="{FF2B5EF4-FFF2-40B4-BE49-F238E27FC236}">
                <a16:creationId xmlns:a16="http://schemas.microsoft.com/office/drawing/2014/main" id="{6831BD16-79C9-447C-B87E-BC56E1C9BB9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40907" y="2631800"/>
            <a:ext cx="609600" cy="609600"/>
          </a:xfrm>
          <a:prstGeom prst="rect">
            <a:avLst/>
          </a:prstGeom>
        </p:spPr>
      </p:pic>
      <p:pic>
        <p:nvPicPr>
          <p:cNvPr id="6" name="World2">
            <a:hlinkClick r:id="" action="ppaction://media"/>
            <a:extLst>
              <a:ext uri="{FF2B5EF4-FFF2-40B4-BE49-F238E27FC236}">
                <a16:creationId xmlns:a16="http://schemas.microsoft.com/office/drawing/2014/main" id="{BB382913-C131-408B-B118-B974BAF1786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47991" y="2631800"/>
            <a:ext cx="609600" cy="609600"/>
          </a:xfrm>
          <a:prstGeom prst="rect">
            <a:avLst/>
          </a:prstGeom>
        </p:spPr>
      </p:pic>
      <p:pic>
        <p:nvPicPr>
          <p:cNvPr id="7" name="TRoR">
            <a:hlinkClick r:id="" action="ppaction://media"/>
            <a:extLst>
              <a:ext uri="{FF2B5EF4-FFF2-40B4-BE49-F238E27FC236}">
                <a16:creationId xmlns:a16="http://schemas.microsoft.com/office/drawing/2014/main" id="{C3AA64C2-4F8A-4C45-892F-167DFC2A6AC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99698" y="8737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9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8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/>
          <p:nvPr/>
        </p:nvSpPr>
        <p:spPr>
          <a:xfrm>
            <a:off x="4407375" y="209525"/>
            <a:ext cx="4652700" cy="12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182875" bIns="1828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Rubik"/>
              </a:rPr>
              <a:t>The Rings of Responsibility</a:t>
            </a:r>
            <a:endParaRPr sz="18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</p:txBody>
      </p:sp>
      <p:pic>
        <p:nvPicPr>
          <p:cNvPr id="63" name="Google Shape;63;p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50950" y="172238"/>
            <a:ext cx="390300" cy="39031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8"/>
          <p:cNvSpPr txBox="1"/>
          <p:nvPr/>
        </p:nvSpPr>
        <p:spPr>
          <a:xfrm>
            <a:off x="569575" y="190700"/>
            <a:ext cx="23367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ubik"/>
                <a:ea typeface="Rubik"/>
                <a:cs typeface="Rubik"/>
                <a:sym typeface="Rubik"/>
              </a:rPr>
              <a:t>OBSERVE + ANALYZE IMAGE</a:t>
            </a:r>
            <a:endParaRPr sz="1200"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65" name="Google Shape;65;p8"/>
          <p:cNvPicPr preferRelativeResize="0"/>
          <p:nvPr/>
        </p:nvPicPr>
        <p:blipFill rotWithShape="1">
          <a:blip r:embed="rId18">
            <a:alphaModFix/>
          </a:blip>
          <a:srcRect t="189" b="179"/>
          <a:stretch/>
        </p:blipFill>
        <p:spPr>
          <a:xfrm>
            <a:off x="369725" y="887425"/>
            <a:ext cx="3368648" cy="336864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8"/>
          <p:cNvSpPr/>
          <p:nvPr/>
        </p:nvSpPr>
        <p:spPr>
          <a:xfrm>
            <a:off x="4407375" y="1585400"/>
            <a:ext cx="4366900" cy="2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182875" bIns="182875" anchor="t" anchorCtr="0">
            <a:noAutofit/>
          </a:bodyPr>
          <a:lstStyle/>
          <a:p>
            <a:pPr marL="342900" marR="0" lvl="0" indent="-3581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AutoNum type="alphaUcPeriod"/>
            </a:pPr>
            <a:r>
              <a:rPr lang="en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What responsibilities do you have to </a:t>
            </a:r>
            <a:r>
              <a:rPr lang="en" sz="20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yourself</a:t>
            </a:r>
            <a:r>
              <a:rPr lang="en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?</a:t>
            </a:r>
            <a:endParaRPr sz="2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  <a:p>
            <a:pPr marL="342900" marR="0" lvl="0" indent="-35814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AutoNum type="alphaUcPeriod"/>
            </a:pPr>
            <a:r>
              <a:rPr lang="en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What responsibilities do you have to </a:t>
            </a:r>
            <a:r>
              <a:rPr lang="en" sz="20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your community</a:t>
            </a:r>
            <a:r>
              <a:rPr lang="en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?</a:t>
            </a:r>
            <a:endParaRPr sz="2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  <a:p>
            <a:pPr marL="342900" marR="0" lvl="0" indent="-35814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000"/>
              <a:buFont typeface="Lato"/>
              <a:buAutoNum type="alphaUcPeriod"/>
            </a:pPr>
            <a:r>
              <a:rPr lang="en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What responsibilities do you have to </a:t>
            </a:r>
            <a:r>
              <a:rPr lang="en" sz="20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your world</a:t>
            </a:r>
            <a:r>
              <a:rPr lang="en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?</a:t>
            </a:r>
            <a:endParaRPr sz="2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</p:txBody>
      </p:sp>
      <p:pic>
        <p:nvPicPr>
          <p:cNvPr id="7" name="TRoR">
            <a:hlinkClick r:id="" action="ppaction://media"/>
            <a:extLst>
              <a:ext uri="{FF2B5EF4-FFF2-40B4-BE49-F238E27FC236}">
                <a16:creationId xmlns:a16="http://schemas.microsoft.com/office/drawing/2014/main" id="{F7DB2639-9D70-414B-B344-9C63E9E97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99698" y="887425"/>
            <a:ext cx="609600" cy="609600"/>
          </a:xfrm>
          <a:prstGeom prst="rect">
            <a:avLst/>
          </a:prstGeom>
        </p:spPr>
      </p:pic>
      <p:pic>
        <p:nvPicPr>
          <p:cNvPr id="2" name="Q_self">
            <a:hlinkClick r:id="" action="ppaction://media"/>
            <a:extLst>
              <a:ext uri="{FF2B5EF4-FFF2-40B4-BE49-F238E27FC236}">
                <a16:creationId xmlns:a16="http://schemas.microsoft.com/office/drawing/2014/main" id="{83081AA2-B9F9-4E05-A31B-6F07008292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068050" y="2010154"/>
            <a:ext cx="609600" cy="609600"/>
          </a:xfrm>
          <a:prstGeom prst="rect">
            <a:avLst/>
          </a:prstGeom>
        </p:spPr>
      </p:pic>
      <p:pic>
        <p:nvPicPr>
          <p:cNvPr id="3" name="A_self">
            <a:hlinkClick r:id="" action="ppaction://media"/>
            <a:extLst>
              <a:ext uri="{FF2B5EF4-FFF2-40B4-BE49-F238E27FC236}">
                <a16:creationId xmlns:a16="http://schemas.microsoft.com/office/drawing/2014/main" id="{96F12D84-C47B-4C3D-A660-81C3865768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750802" y="2010154"/>
            <a:ext cx="609600" cy="609600"/>
          </a:xfrm>
          <a:prstGeom prst="rect">
            <a:avLst/>
          </a:prstGeom>
        </p:spPr>
      </p:pic>
      <p:pic>
        <p:nvPicPr>
          <p:cNvPr id="4" name="Q_Community">
            <a:hlinkClick r:id="" action="ppaction://media"/>
            <a:extLst>
              <a:ext uri="{FF2B5EF4-FFF2-40B4-BE49-F238E27FC236}">
                <a16:creationId xmlns:a16="http://schemas.microsoft.com/office/drawing/2014/main" id="{B7A4661C-B271-4EE2-9E3F-0980EC53C11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055602" y="2818603"/>
            <a:ext cx="609600" cy="609600"/>
          </a:xfrm>
          <a:prstGeom prst="rect">
            <a:avLst/>
          </a:prstGeom>
        </p:spPr>
      </p:pic>
      <p:pic>
        <p:nvPicPr>
          <p:cNvPr id="5" name="A_Community">
            <a:hlinkClick r:id="" action="ppaction://media"/>
            <a:extLst>
              <a:ext uri="{FF2B5EF4-FFF2-40B4-BE49-F238E27FC236}">
                <a16:creationId xmlns:a16="http://schemas.microsoft.com/office/drawing/2014/main" id="{3224E0B5-8332-42A1-89EA-47FC82AA477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65202" y="2804885"/>
            <a:ext cx="609600" cy="609600"/>
          </a:xfrm>
          <a:prstGeom prst="rect">
            <a:avLst/>
          </a:prstGeom>
        </p:spPr>
      </p:pic>
      <p:pic>
        <p:nvPicPr>
          <p:cNvPr id="6" name="Q_World">
            <a:hlinkClick r:id="" action="ppaction://media"/>
            <a:extLst>
              <a:ext uri="{FF2B5EF4-FFF2-40B4-BE49-F238E27FC236}">
                <a16:creationId xmlns:a16="http://schemas.microsoft.com/office/drawing/2014/main" id="{3C59C975-B567-44BE-8F31-BDA3971AD34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09426" y="3689871"/>
            <a:ext cx="609600" cy="609600"/>
          </a:xfrm>
          <a:prstGeom prst="rect">
            <a:avLst/>
          </a:prstGeom>
        </p:spPr>
      </p:pic>
      <p:pic>
        <p:nvPicPr>
          <p:cNvPr id="8" name="A_World">
            <a:hlinkClick r:id="" action="ppaction://media"/>
            <a:extLst>
              <a:ext uri="{FF2B5EF4-FFF2-40B4-BE49-F238E27FC236}">
                <a16:creationId xmlns:a16="http://schemas.microsoft.com/office/drawing/2014/main" id="{E856B8F0-FDD0-45D1-AF39-65433F67048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091490" y="3689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0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1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0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/>
          <p:nvPr/>
        </p:nvSpPr>
        <p:spPr>
          <a:xfrm>
            <a:off x="887850" y="2187300"/>
            <a:ext cx="73683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Lato"/>
              </a:rPr>
              <a:t>Someone who uses technology responsibly to learn, create, and participate</a:t>
            </a:r>
            <a:endParaRPr sz="24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Lato"/>
            </a:endParaRPr>
          </a:p>
        </p:txBody>
      </p:sp>
      <p:sp>
        <p:nvSpPr>
          <p:cNvPr id="72" name="Google Shape;72;p9"/>
          <p:cNvSpPr txBox="1"/>
          <p:nvPr/>
        </p:nvSpPr>
        <p:spPr>
          <a:xfrm>
            <a:off x="887850" y="1020500"/>
            <a:ext cx="35910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  <a:sym typeface="Rubik"/>
              </a:rPr>
              <a:t>Digital Citizen</a:t>
            </a:r>
            <a:endParaRPr sz="40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  <a:sym typeface="Rubik"/>
            </a:endParaRPr>
          </a:p>
        </p:txBody>
      </p:sp>
      <p:pic>
        <p:nvPicPr>
          <p:cNvPr id="73" name="Google Shape;73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1650" y="1463375"/>
            <a:ext cx="3534375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1350" y="190699"/>
            <a:ext cx="321551" cy="3534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9"/>
          <p:cNvSpPr txBox="1"/>
          <p:nvPr/>
        </p:nvSpPr>
        <p:spPr>
          <a:xfrm>
            <a:off x="569575" y="190700"/>
            <a:ext cx="17790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ubik"/>
                <a:ea typeface="Rubik"/>
                <a:cs typeface="Rubik"/>
                <a:sym typeface="Rubik"/>
              </a:rPr>
              <a:t>KEY VOCABULARY</a:t>
            </a:r>
            <a:endParaRPr sz="1200"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3" name="DC">
            <a:hlinkClick r:id="" action="ppaction://media"/>
            <a:extLst>
              <a:ext uri="{FF2B5EF4-FFF2-40B4-BE49-F238E27FC236}">
                <a16:creationId xmlns:a16="http://schemas.microsoft.com/office/drawing/2014/main" id="{123D5221-FAAD-42DC-AE0B-3F6831E362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22225" y="1158575"/>
            <a:ext cx="609600" cy="609600"/>
          </a:xfrm>
          <a:prstGeom prst="rect">
            <a:avLst/>
          </a:prstGeom>
        </p:spPr>
      </p:pic>
      <p:pic>
        <p:nvPicPr>
          <p:cNvPr id="4" name="DC_def">
            <a:hlinkClick r:id="" action="ppaction://media"/>
            <a:extLst>
              <a:ext uri="{FF2B5EF4-FFF2-40B4-BE49-F238E27FC236}">
                <a16:creationId xmlns:a16="http://schemas.microsoft.com/office/drawing/2014/main" id="{90A0EBDB-91BC-4C1D-AA87-476F9F06C8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57603" y="2637999"/>
            <a:ext cx="609600" cy="609600"/>
          </a:xfrm>
          <a:prstGeom prst="rect">
            <a:avLst/>
          </a:prstGeom>
        </p:spPr>
      </p:pic>
      <p:pic>
        <p:nvPicPr>
          <p:cNvPr id="5" name="DC2">
            <a:hlinkClick r:id="" action="ppaction://media"/>
            <a:extLst>
              <a:ext uri="{FF2B5EF4-FFF2-40B4-BE49-F238E27FC236}">
                <a16:creationId xmlns:a16="http://schemas.microsoft.com/office/drawing/2014/main" id="{9F25A6BE-B043-4AAE-A505-CB7ED4F7BB9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30788" y="2651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7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gCit 2.0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2119</TotalTime>
  <Words>1116</Words>
  <Application>Microsoft Office PowerPoint</Application>
  <PresentationFormat>On-screen Show (16:9)</PresentationFormat>
  <Paragraphs>105</Paragraphs>
  <Slides>13</Slides>
  <Notes>13</Notes>
  <HiddenSlides>0</HiddenSlides>
  <MMClips>48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Andika</vt:lpstr>
      <vt:lpstr>Arial</vt:lpstr>
      <vt:lpstr>Rubik</vt:lpstr>
      <vt:lpstr>Indie Flower</vt:lpstr>
      <vt:lpstr>Lato</vt:lpstr>
      <vt:lpstr>DigCit 2.0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Duncan Borg</dc:creator>
  <cp:lastModifiedBy>Duncan Borg</cp:lastModifiedBy>
  <cp:revision>1</cp:revision>
  <dcterms:modified xsi:type="dcterms:W3CDTF">2021-11-26T22:01:15Z</dcterms:modified>
</cp:coreProperties>
</file>