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59"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5143500" type="screen16x9"/>
  <p:notesSz cx="6858000" cy="9144000"/>
  <p:embeddedFontLst>
    <p:embeddedFont>
      <p:font typeface="Andika" panose="02000000000000000000" pitchFamily="2" charset="0"/>
      <p:regular r:id="rId13"/>
    </p:embeddedFont>
    <p:embeddedFont>
      <p:font typeface="Indie Flower" panose="020B0604020202020204" charset="0"/>
      <p:regular r:id="rId14"/>
    </p:embeddedFont>
    <p:embeddedFont>
      <p:font typeface="Lato" panose="020F0502020204030203" pitchFamily="34" charset="0"/>
      <p:regular r:id="rId15"/>
      <p:bold r:id="rId16"/>
      <p:italic r:id="rId17"/>
      <p:boldItalic r:id="rId18"/>
    </p:embeddedFont>
    <p:embeddedFont>
      <p:font typeface="Rubik" panose="020B0604020202020204" charset="-79"/>
      <p:regular r:id="rId19"/>
      <p:bold r:id="rId20"/>
      <p:italic r:id="rId21"/>
      <p:boldItalic r:id="rId22"/>
    </p:embeddedFont>
    <p:embeddedFont>
      <p:font typeface="Rubik Medium" panose="020B0604020202020204" charset="-79"/>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6F4CDB-33E0-4049-BE92-BF5A2663462F}" v="7" dt="2021-11-03T15:09:11.524"/>
  </p1510:revLst>
</p1510:revInfo>
</file>

<file path=ppt/tableStyles.xml><?xml version="1.0" encoding="utf-8"?>
<a:tblStyleLst xmlns:a="http://schemas.openxmlformats.org/drawingml/2006/main" def="{EF6DEF6D-7F0B-4182-AD31-92442B95CC50}">
  <a:tblStyle styleId="{EF6DEF6D-7F0B-4182-AD31-92442B95CC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63" autoAdjust="0"/>
  </p:normalViewPr>
  <p:slideViewPr>
    <p:cSldViewPr snapToGrid="0">
      <p:cViewPr varScale="1">
        <p:scale>
          <a:sx n="53" d="100"/>
          <a:sy n="53" d="100"/>
        </p:scale>
        <p:origin x="78" y="216"/>
      </p:cViewPr>
      <p:guideLst>
        <p:guide orient="horz" pos="1620"/>
        <p:guide pos="2880"/>
      </p:guideLst>
    </p:cSldViewPr>
  </p:slideViewPr>
  <p:notesTextViewPr>
    <p:cViewPr>
      <p:scale>
        <a:sx n="1" d="1"/>
        <a:sy n="1" d="1"/>
      </p:scale>
      <p:origin x="0" y="-38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can Borg" userId="94444bb0394aee61" providerId="LiveId" clId="{13694EAA-8000-4A2E-AA10-1ACF3661732A}"/>
    <pc:docChg chg="undo redo custSel modSld">
      <pc:chgData name="Duncan Borg" userId="94444bb0394aee61" providerId="LiveId" clId="{13694EAA-8000-4A2E-AA10-1ACF3661732A}" dt="2020-05-30T15:05:16.914" v="471" actId="1076"/>
      <pc:docMkLst>
        <pc:docMk/>
      </pc:docMkLst>
      <pc:sldChg chg="modSp">
        <pc:chgData name="Duncan Borg" userId="94444bb0394aee61" providerId="LiveId" clId="{13694EAA-8000-4A2E-AA10-1ACF3661732A}" dt="2020-05-30T14:08:01.627" v="19" actId="1076"/>
        <pc:sldMkLst>
          <pc:docMk/>
          <pc:sldMk cId="0" sldId="256"/>
        </pc:sldMkLst>
        <pc:spChg chg="mod">
          <ac:chgData name="Duncan Borg" userId="94444bb0394aee61" providerId="LiveId" clId="{13694EAA-8000-4A2E-AA10-1ACF3661732A}" dt="2020-05-30T14:03:40.264" v="1" actId="2711"/>
          <ac:spMkLst>
            <pc:docMk/>
            <pc:sldMk cId="0" sldId="256"/>
            <ac:spMk id="59" creationId="{00000000-0000-0000-0000-000000000000}"/>
          </ac:spMkLst>
        </pc:spChg>
        <pc:picChg chg="mod">
          <ac:chgData name="Duncan Borg" userId="94444bb0394aee61" providerId="LiveId" clId="{13694EAA-8000-4A2E-AA10-1ACF3661732A}" dt="2020-05-30T14:07:46.403" v="18" actId="1076"/>
          <ac:picMkLst>
            <pc:docMk/>
            <pc:sldMk cId="0" sldId="256"/>
            <ac:picMk id="2" creationId="{CF7DB6BC-F873-4154-9415-67AC3BEA93C1}"/>
          </ac:picMkLst>
        </pc:picChg>
        <pc:picChg chg="mod">
          <ac:chgData name="Duncan Borg" userId="94444bb0394aee61" providerId="LiveId" clId="{13694EAA-8000-4A2E-AA10-1ACF3661732A}" dt="2020-05-30T14:08:01.627" v="19" actId="1076"/>
          <ac:picMkLst>
            <pc:docMk/>
            <pc:sldMk cId="0" sldId="256"/>
            <ac:picMk id="3" creationId="{E13E86C7-0616-4AA8-8D7F-60BCEAE4280E}"/>
          </ac:picMkLst>
        </pc:picChg>
      </pc:sldChg>
      <pc:sldChg chg="modSp">
        <pc:chgData name="Duncan Borg" userId="94444bb0394aee61" providerId="LiveId" clId="{13694EAA-8000-4A2E-AA10-1ACF3661732A}" dt="2020-05-30T14:08:43.629" v="21" actId="1076"/>
        <pc:sldMkLst>
          <pc:docMk/>
          <pc:sldMk cId="0" sldId="257"/>
        </pc:sldMkLst>
        <pc:picChg chg="mod">
          <ac:chgData name="Duncan Borg" userId="94444bb0394aee61" providerId="LiveId" clId="{13694EAA-8000-4A2E-AA10-1ACF3661732A}" dt="2020-05-30T14:08:43.629" v="21" actId="1076"/>
          <ac:picMkLst>
            <pc:docMk/>
            <pc:sldMk cId="0" sldId="257"/>
            <ac:picMk id="2" creationId="{4DA7E76B-7E04-420B-80BF-D91FB4FB65EA}"/>
          </ac:picMkLst>
        </pc:picChg>
      </pc:sldChg>
      <pc:sldChg chg="modSp">
        <pc:chgData name="Duncan Borg" userId="94444bb0394aee61" providerId="LiveId" clId="{13694EAA-8000-4A2E-AA10-1ACF3661732A}" dt="2020-05-30T14:11:11.156" v="32" actId="1076"/>
        <pc:sldMkLst>
          <pc:docMk/>
          <pc:sldMk cId="0" sldId="258"/>
        </pc:sldMkLst>
        <pc:spChg chg="mod">
          <ac:chgData name="Duncan Borg" userId="94444bb0394aee61" providerId="LiveId" clId="{13694EAA-8000-4A2E-AA10-1ACF3661732A}" dt="2020-05-30T14:10:16.581" v="31" actId="207"/>
          <ac:spMkLst>
            <pc:docMk/>
            <pc:sldMk cId="0" sldId="258"/>
            <ac:spMk id="80" creationId="{00000000-0000-0000-0000-000000000000}"/>
          </ac:spMkLst>
        </pc:spChg>
        <pc:picChg chg="mod">
          <ac:chgData name="Duncan Borg" userId="94444bb0394aee61" providerId="LiveId" clId="{13694EAA-8000-4A2E-AA10-1ACF3661732A}" dt="2020-05-30T14:09:46.755" v="22" actId="1076"/>
          <ac:picMkLst>
            <pc:docMk/>
            <pc:sldMk cId="0" sldId="258"/>
            <ac:picMk id="2" creationId="{53B5C7AC-BE19-4DA5-90D5-0DFA096CB229}"/>
          </ac:picMkLst>
        </pc:picChg>
        <pc:picChg chg="mod">
          <ac:chgData name="Duncan Borg" userId="94444bb0394aee61" providerId="LiveId" clId="{13694EAA-8000-4A2E-AA10-1ACF3661732A}" dt="2020-05-30T14:11:11.156" v="32" actId="1076"/>
          <ac:picMkLst>
            <pc:docMk/>
            <pc:sldMk cId="0" sldId="258"/>
            <ac:picMk id="3" creationId="{ADBF4F48-4CE7-4D6F-8335-8FB95C7F67DA}"/>
          </ac:picMkLst>
        </pc:picChg>
      </pc:sldChg>
      <pc:sldChg chg="modSp">
        <pc:chgData name="Duncan Borg" userId="94444bb0394aee61" providerId="LiveId" clId="{13694EAA-8000-4A2E-AA10-1ACF3661732A}" dt="2020-05-30T14:12:12.825" v="34" actId="1076"/>
        <pc:sldMkLst>
          <pc:docMk/>
          <pc:sldMk cId="0" sldId="259"/>
        </pc:sldMkLst>
        <pc:picChg chg="mod">
          <ac:chgData name="Duncan Borg" userId="94444bb0394aee61" providerId="LiveId" clId="{13694EAA-8000-4A2E-AA10-1ACF3661732A}" dt="2020-05-30T14:11:37.721" v="33" actId="1076"/>
          <ac:picMkLst>
            <pc:docMk/>
            <pc:sldMk cId="0" sldId="259"/>
            <ac:picMk id="2" creationId="{77BEBB0E-4974-41EC-B8C9-FAA510B96F2A}"/>
          </ac:picMkLst>
        </pc:picChg>
        <pc:picChg chg="mod">
          <ac:chgData name="Duncan Borg" userId="94444bb0394aee61" providerId="LiveId" clId="{13694EAA-8000-4A2E-AA10-1ACF3661732A}" dt="2020-05-30T14:12:12.825" v="34" actId="1076"/>
          <ac:picMkLst>
            <pc:docMk/>
            <pc:sldMk cId="0" sldId="259"/>
            <ac:picMk id="3" creationId="{CDFBDCF6-E2E4-4F3C-9B6A-FE72ACB025A2}"/>
          </ac:picMkLst>
        </pc:picChg>
      </pc:sldChg>
      <pc:sldChg chg="modSp">
        <pc:chgData name="Duncan Borg" userId="94444bb0394aee61" providerId="LiveId" clId="{13694EAA-8000-4A2E-AA10-1ACF3661732A}" dt="2020-05-30T14:37:35.353" v="256" actId="1076"/>
        <pc:sldMkLst>
          <pc:docMk/>
          <pc:sldMk cId="0" sldId="260"/>
        </pc:sldMkLst>
        <pc:graphicFrameChg chg="modGraphic">
          <ac:chgData name="Duncan Borg" userId="94444bb0394aee61" providerId="LiveId" clId="{13694EAA-8000-4A2E-AA10-1ACF3661732A}" dt="2020-05-30T14:21:04.245" v="243" actId="20577"/>
          <ac:graphicFrameMkLst>
            <pc:docMk/>
            <pc:sldMk cId="0" sldId="260"/>
            <ac:graphicFrameMk id="102" creationId="{00000000-0000-0000-0000-000000000000}"/>
          </ac:graphicFrameMkLst>
        </pc:graphicFrameChg>
        <pc:picChg chg="mod">
          <ac:chgData name="Duncan Borg" userId="94444bb0394aee61" providerId="LiveId" clId="{13694EAA-8000-4A2E-AA10-1ACF3661732A}" dt="2020-05-30T14:16:31.270" v="212" actId="1076"/>
          <ac:picMkLst>
            <pc:docMk/>
            <pc:sldMk cId="0" sldId="260"/>
            <ac:picMk id="2" creationId="{EE21EBB0-4CA4-4AC8-9750-56962B5A12C0}"/>
          </ac:picMkLst>
        </pc:picChg>
        <pc:picChg chg="mod">
          <ac:chgData name="Duncan Borg" userId="94444bb0394aee61" providerId="LiveId" clId="{13694EAA-8000-4A2E-AA10-1ACF3661732A}" dt="2020-05-30T14:21:37.185" v="246" actId="1076"/>
          <ac:picMkLst>
            <pc:docMk/>
            <pc:sldMk cId="0" sldId="260"/>
            <ac:picMk id="3" creationId="{8C1D6B8D-47F6-4D3B-A50F-F8BF4E1F8EE6}"/>
          </ac:picMkLst>
        </pc:picChg>
        <pc:picChg chg="mod">
          <ac:chgData name="Duncan Borg" userId="94444bb0394aee61" providerId="LiveId" clId="{13694EAA-8000-4A2E-AA10-1ACF3661732A}" dt="2020-05-30T14:21:37.185" v="246" actId="1076"/>
          <ac:picMkLst>
            <pc:docMk/>
            <pc:sldMk cId="0" sldId="260"/>
            <ac:picMk id="4" creationId="{800A16FE-F81C-4575-AE4B-41ED902C29A5}"/>
          </ac:picMkLst>
        </pc:picChg>
        <pc:picChg chg="mod">
          <ac:chgData name="Duncan Borg" userId="94444bb0394aee61" providerId="LiveId" clId="{13694EAA-8000-4A2E-AA10-1ACF3661732A}" dt="2020-05-30T14:21:37.185" v="246" actId="1076"/>
          <ac:picMkLst>
            <pc:docMk/>
            <pc:sldMk cId="0" sldId="260"/>
            <ac:picMk id="5" creationId="{24449150-CEB3-4CF8-85A2-693CA1F172F7}"/>
          </ac:picMkLst>
        </pc:picChg>
        <pc:picChg chg="mod">
          <ac:chgData name="Duncan Borg" userId="94444bb0394aee61" providerId="LiveId" clId="{13694EAA-8000-4A2E-AA10-1ACF3661732A}" dt="2020-05-30T14:21:50.291" v="249" actId="1076"/>
          <ac:picMkLst>
            <pc:docMk/>
            <pc:sldMk cId="0" sldId="260"/>
            <ac:picMk id="6" creationId="{8D796598-5A79-48C2-B22E-E3AE5C88BC6B}"/>
          </ac:picMkLst>
        </pc:picChg>
        <pc:picChg chg="mod">
          <ac:chgData name="Duncan Borg" userId="94444bb0394aee61" providerId="LiveId" clId="{13694EAA-8000-4A2E-AA10-1ACF3661732A}" dt="2020-05-30T14:21:37.185" v="246" actId="1076"/>
          <ac:picMkLst>
            <pc:docMk/>
            <pc:sldMk cId="0" sldId="260"/>
            <ac:picMk id="7" creationId="{C8622F81-F2FF-434F-A4A8-39DF194A8E53}"/>
          </ac:picMkLst>
        </pc:picChg>
        <pc:picChg chg="mod">
          <ac:chgData name="Duncan Borg" userId="94444bb0394aee61" providerId="LiveId" clId="{13694EAA-8000-4A2E-AA10-1ACF3661732A}" dt="2020-05-30T14:21:48.556" v="248" actId="1076"/>
          <ac:picMkLst>
            <pc:docMk/>
            <pc:sldMk cId="0" sldId="260"/>
            <ac:picMk id="8" creationId="{1D94764A-C51F-4B03-B760-11EC71B05265}"/>
          </ac:picMkLst>
        </pc:picChg>
        <pc:picChg chg="mod">
          <ac:chgData name="Duncan Borg" userId="94444bb0394aee61" providerId="LiveId" clId="{13694EAA-8000-4A2E-AA10-1ACF3661732A}" dt="2020-05-30T14:21:37.185" v="246" actId="1076"/>
          <ac:picMkLst>
            <pc:docMk/>
            <pc:sldMk cId="0" sldId="260"/>
            <ac:picMk id="9" creationId="{B0871964-6F4F-4CBA-AF03-6166E22CC8A7}"/>
          </ac:picMkLst>
        </pc:picChg>
        <pc:picChg chg="mod">
          <ac:chgData name="Duncan Borg" userId="94444bb0394aee61" providerId="LiveId" clId="{13694EAA-8000-4A2E-AA10-1ACF3661732A}" dt="2020-05-30T14:21:37.185" v="246" actId="1076"/>
          <ac:picMkLst>
            <pc:docMk/>
            <pc:sldMk cId="0" sldId="260"/>
            <ac:picMk id="10" creationId="{1B530D3B-CF75-46E8-83EC-CBEDE284EEBA}"/>
          </ac:picMkLst>
        </pc:picChg>
        <pc:picChg chg="mod">
          <ac:chgData name="Duncan Borg" userId="94444bb0394aee61" providerId="LiveId" clId="{13694EAA-8000-4A2E-AA10-1ACF3661732A}" dt="2020-05-30T14:21:37.185" v="246" actId="1076"/>
          <ac:picMkLst>
            <pc:docMk/>
            <pc:sldMk cId="0" sldId="260"/>
            <ac:picMk id="11" creationId="{61432417-9DA9-4C65-ACF3-93C294692129}"/>
          </ac:picMkLst>
        </pc:picChg>
        <pc:picChg chg="mod">
          <ac:chgData name="Duncan Borg" userId="94444bb0394aee61" providerId="LiveId" clId="{13694EAA-8000-4A2E-AA10-1ACF3661732A}" dt="2020-05-30T14:21:37.185" v="246" actId="1076"/>
          <ac:picMkLst>
            <pc:docMk/>
            <pc:sldMk cId="0" sldId="260"/>
            <ac:picMk id="12" creationId="{F21D0597-9F95-476D-8C8C-2158B9AC0D4A}"/>
          </ac:picMkLst>
        </pc:picChg>
        <pc:picChg chg="mod">
          <ac:chgData name="Duncan Borg" userId="94444bb0394aee61" providerId="LiveId" clId="{13694EAA-8000-4A2E-AA10-1ACF3661732A}" dt="2020-05-30T14:26:08.946" v="251" actId="1076"/>
          <ac:picMkLst>
            <pc:docMk/>
            <pc:sldMk cId="0" sldId="260"/>
            <ac:picMk id="13" creationId="{4B54E359-FAA6-407A-BA24-EC910C17972F}"/>
          </ac:picMkLst>
        </pc:picChg>
        <pc:picChg chg="mod">
          <ac:chgData name="Duncan Borg" userId="94444bb0394aee61" providerId="LiveId" clId="{13694EAA-8000-4A2E-AA10-1ACF3661732A}" dt="2020-05-30T14:37:35.353" v="256" actId="1076"/>
          <ac:picMkLst>
            <pc:docMk/>
            <pc:sldMk cId="0" sldId="260"/>
            <ac:picMk id="14" creationId="{9B0DAF44-6BEA-45EA-9E71-9C8987DB8D08}"/>
          </ac:picMkLst>
        </pc:picChg>
        <pc:picChg chg="mod">
          <ac:chgData name="Duncan Borg" userId="94444bb0394aee61" providerId="LiveId" clId="{13694EAA-8000-4A2E-AA10-1ACF3661732A}" dt="2020-05-30T14:37:32.647" v="255" actId="1076"/>
          <ac:picMkLst>
            <pc:docMk/>
            <pc:sldMk cId="0" sldId="260"/>
            <ac:picMk id="15" creationId="{5F37BB68-9C9C-4612-A641-9EFF8C63B869}"/>
          </ac:picMkLst>
        </pc:picChg>
      </pc:sldChg>
      <pc:sldChg chg="modSp">
        <pc:chgData name="Duncan Borg" userId="94444bb0394aee61" providerId="LiveId" clId="{13694EAA-8000-4A2E-AA10-1ACF3661732A}" dt="2020-05-30T14:56:12.063" v="464" actId="1076"/>
        <pc:sldMkLst>
          <pc:docMk/>
          <pc:sldMk cId="0" sldId="261"/>
        </pc:sldMkLst>
        <pc:picChg chg="mod">
          <ac:chgData name="Duncan Borg" userId="94444bb0394aee61" providerId="LiveId" clId="{13694EAA-8000-4A2E-AA10-1ACF3661732A}" dt="2020-05-30T14:38:50.962" v="257" actId="1076"/>
          <ac:picMkLst>
            <pc:docMk/>
            <pc:sldMk cId="0" sldId="261"/>
            <ac:picMk id="2" creationId="{E7563670-C93C-432D-9C56-326AC12E0D90}"/>
          </ac:picMkLst>
        </pc:picChg>
        <pc:picChg chg="mod">
          <ac:chgData name="Duncan Borg" userId="94444bb0394aee61" providerId="LiveId" clId="{13694EAA-8000-4A2E-AA10-1ACF3661732A}" dt="2020-05-30T14:39:11.252" v="258" actId="1076"/>
          <ac:picMkLst>
            <pc:docMk/>
            <pc:sldMk cId="0" sldId="261"/>
            <ac:picMk id="3" creationId="{8BED467F-1A5E-4B1A-8CE7-40255D864351}"/>
          </ac:picMkLst>
        </pc:picChg>
        <pc:picChg chg="mod">
          <ac:chgData name="Duncan Borg" userId="94444bb0394aee61" providerId="LiveId" clId="{13694EAA-8000-4A2E-AA10-1ACF3661732A}" dt="2020-05-30T14:56:06.518" v="463" actId="1076"/>
          <ac:picMkLst>
            <pc:docMk/>
            <pc:sldMk cId="0" sldId="261"/>
            <ac:picMk id="4" creationId="{C1ED3F21-EE9E-45E4-A054-9047B2A397CA}"/>
          </ac:picMkLst>
        </pc:picChg>
        <pc:picChg chg="mod">
          <ac:chgData name="Duncan Borg" userId="94444bb0394aee61" providerId="LiveId" clId="{13694EAA-8000-4A2E-AA10-1ACF3661732A}" dt="2020-05-30T14:56:12.063" v="464" actId="1076"/>
          <ac:picMkLst>
            <pc:docMk/>
            <pc:sldMk cId="0" sldId="261"/>
            <ac:picMk id="5" creationId="{9ED8726A-1932-426D-BC29-570AC405161F}"/>
          </ac:picMkLst>
        </pc:picChg>
      </pc:sldChg>
      <pc:sldChg chg="addSp modSp modAnim">
        <pc:chgData name="Duncan Borg" userId="94444bb0394aee61" providerId="LiveId" clId="{13694EAA-8000-4A2E-AA10-1ACF3661732A}" dt="2020-05-30T14:50:48.233" v="457"/>
        <pc:sldMkLst>
          <pc:docMk/>
          <pc:sldMk cId="0" sldId="262"/>
        </pc:sldMkLst>
        <pc:spChg chg="add mod">
          <ac:chgData name="Duncan Borg" userId="94444bb0394aee61" providerId="LiveId" clId="{13694EAA-8000-4A2E-AA10-1ACF3661732A}" dt="2020-05-30T14:45:33.879" v="447" actId="207"/>
          <ac:spMkLst>
            <pc:docMk/>
            <pc:sldMk cId="0" sldId="262"/>
            <ac:spMk id="11" creationId="{DA96BDB6-7A3E-4DA1-8086-43A387A33737}"/>
          </ac:spMkLst>
        </pc:spChg>
        <pc:spChg chg="add mod">
          <ac:chgData name="Duncan Borg" userId="94444bb0394aee61" providerId="LiveId" clId="{13694EAA-8000-4A2E-AA10-1ACF3661732A}" dt="2020-05-30T14:45:37.208" v="448" actId="207"/>
          <ac:spMkLst>
            <pc:docMk/>
            <pc:sldMk cId="0" sldId="262"/>
            <ac:spMk id="12" creationId="{3C18C450-44D3-4944-B237-608A9344BCD1}"/>
          </ac:spMkLst>
        </pc:spChg>
        <pc:spChg chg="mod">
          <ac:chgData name="Duncan Borg" userId="94444bb0394aee61" providerId="LiveId" clId="{13694EAA-8000-4A2E-AA10-1ACF3661732A}" dt="2020-05-30T14:45:23.580" v="445" actId="113"/>
          <ac:spMkLst>
            <pc:docMk/>
            <pc:sldMk cId="0" sldId="262"/>
            <ac:spMk id="123" creationId="{00000000-0000-0000-0000-000000000000}"/>
          </ac:spMkLst>
        </pc:spChg>
        <pc:spChg chg="mod">
          <ac:chgData name="Duncan Borg" userId="94444bb0394aee61" providerId="LiveId" clId="{13694EAA-8000-4A2E-AA10-1ACF3661732A}" dt="2020-05-30T14:45:27.822" v="446" actId="113"/>
          <ac:spMkLst>
            <pc:docMk/>
            <pc:sldMk cId="0" sldId="262"/>
            <ac:spMk id="124" creationId="{00000000-0000-0000-0000-000000000000}"/>
          </ac:spMkLst>
        </pc:spChg>
        <pc:picChg chg="mod">
          <ac:chgData name="Duncan Borg" userId="94444bb0394aee61" providerId="LiveId" clId="{13694EAA-8000-4A2E-AA10-1ACF3661732A}" dt="2020-05-30T14:48:22.279" v="450" actId="1076"/>
          <ac:picMkLst>
            <pc:docMk/>
            <pc:sldMk cId="0" sldId="262"/>
            <ac:picMk id="2" creationId="{9B9C3D3B-2B58-49CC-9629-11EF955BB5D4}"/>
          </ac:picMkLst>
        </pc:picChg>
        <pc:picChg chg="mod">
          <ac:chgData name="Duncan Borg" userId="94444bb0394aee61" providerId="LiveId" clId="{13694EAA-8000-4A2E-AA10-1ACF3661732A}" dt="2020-05-30T14:49:20.044" v="451" actId="1076"/>
          <ac:picMkLst>
            <pc:docMk/>
            <pc:sldMk cId="0" sldId="262"/>
            <ac:picMk id="3" creationId="{744DEB56-F795-47A8-8995-40C5365B3064}"/>
          </ac:picMkLst>
        </pc:picChg>
        <pc:picChg chg="mod">
          <ac:chgData name="Duncan Borg" userId="94444bb0394aee61" providerId="LiveId" clId="{13694EAA-8000-4A2E-AA10-1ACF3661732A}" dt="2020-05-30T14:49:37.541" v="452" actId="1076"/>
          <ac:picMkLst>
            <pc:docMk/>
            <pc:sldMk cId="0" sldId="262"/>
            <ac:picMk id="4" creationId="{9FEC93CB-D856-4085-9F60-4D7B8C0A7440}"/>
          </ac:picMkLst>
        </pc:picChg>
        <pc:picChg chg="mod">
          <ac:chgData name="Duncan Borg" userId="94444bb0394aee61" providerId="LiveId" clId="{13694EAA-8000-4A2E-AA10-1ACF3661732A}" dt="2020-05-30T14:49:53.134" v="453" actId="1076"/>
          <ac:picMkLst>
            <pc:docMk/>
            <pc:sldMk cId="0" sldId="262"/>
            <ac:picMk id="5" creationId="{97DBC9B4-7DC4-4B25-AF07-C2536B347BF4}"/>
          </ac:picMkLst>
        </pc:picChg>
        <pc:picChg chg="mod">
          <ac:chgData name="Duncan Borg" userId="94444bb0394aee61" providerId="LiveId" clId="{13694EAA-8000-4A2E-AA10-1ACF3661732A}" dt="2020-05-30T14:50:12.768" v="454" actId="1076"/>
          <ac:picMkLst>
            <pc:docMk/>
            <pc:sldMk cId="0" sldId="262"/>
            <ac:picMk id="6" creationId="{B8CF2329-8B3C-4A40-9184-298E135B5D30}"/>
          </ac:picMkLst>
        </pc:picChg>
        <pc:picChg chg="mod">
          <ac:chgData name="Duncan Borg" userId="94444bb0394aee61" providerId="LiveId" clId="{13694EAA-8000-4A2E-AA10-1ACF3661732A}" dt="2020-05-30T14:43:44.474" v="368" actId="1076"/>
          <ac:picMkLst>
            <pc:docMk/>
            <pc:sldMk cId="0" sldId="262"/>
            <ac:picMk id="121" creationId="{00000000-0000-0000-0000-000000000000}"/>
          </ac:picMkLst>
        </pc:picChg>
      </pc:sldChg>
      <pc:sldChg chg="modSp">
        <pc:chgData name="Duncan Borg" userId="94444bb0394aee61" providerId="LiveId" clId="{13694EAA-8000-4A2E-AA10-1ACF3661732A}" dt="2020-05-30T15:05:16.914" v="471" actId="1076"/>
        <pc:sldMkLst>
          <pc:docMk/>
          <pc:sldMk cId="0" sldId="263"/>
        </pc:sldMkLst>
        <pc:spChg chg="mod">
          <ac:chgData name="Duncan Borg" userId="94444bb0394aee61" providerId="LiveId" clId="{13694EAA-8000-4A2E-AA10-1ACF3661732A}" dt="2020-05-30T14:04:55.078" v="12" actId="179"/>
          <ac:spMkLst>
            <pc:docMk/>
            <pc:sldMk cId="0" sldId="263"/>
            <ac:spMk id="135" creationId="{00000000-0000-0000-0000-000000000000}"/>
          </ac:spMkLst>
        </pc:spChg>
        <pc:spChg chg="mod">
          <ac:chgData name="Duncan Borg" userId="94444bb0394aee61" providerId="LiveId" clId="{13694EAA-8000-4A2E-AA10-1ACF3661732A}" dt="2020-05-30T14:04:16.173" v="5" actId="2711"/>
          <ac:spMkLst>
            <pc:docMk/>
            <pc:sldMk cId="0" sldId="263"/>
            <ac:spMk id="136" creationId="{00000000-0000-0000-0000-000000000000}"/>
          </ac:spMkLst>
        </pc:spChg>
        <pc:picChg chg="mod">
          <ac:chgData name="Duncan Borg" userId="94444bb0394aee61" providerId="LiveId" clId="{13694EAA-8000-4A2E-AA10-1ACF3661732A}" dt="2020-05-30T14:53:08.571" v="458" actId="1076"/>
          <ac:picMkLst>
            <pc:docMk/>
            <pc:sldMk cId="0" sldId="263"/>
            <ac:picMk id="2" creationId="{28603863-32EC-434E-BCF5-63B5A0A24025}"/>
          </ac:picMkLst>
        </pc:picChg>
        <pc:picChg chg="mod">
          <ac:chgData name="Duncan Borg" userId="94444bb0394aee61" providerId="LiveId" clId="{13694EAA-8000-4A2E-AA10-1ACF3661732A}" dt="2020-05-30T15:05:16.914" v="471" actId="1076"/>
          <ac:picMkLst>
            <pc:docMk/>
            <pc:sldMk cId="0" sldId="263"/>
            <ac:picMk id="3" creationId="{446AA85E-E1F2-43AC-9978-83F1590C4245}"/>
          </ac:picMkLst>
        </pc:picChg>
        <pc:picChg chg="mod">
          <ac:chgData name="Duncan Borg" userId="94444bb0394aee61" providerId="LiveId" clId="{13694EAA-8000-4A2E-AA10-1ACF3661732A}" dt="2020-05-30T14:54:39.790" v="460" actId="1076"/>
          <ac:picMkLst>
            <pc:docMk/>
            <pc:sldMk cId="0" sldId="263"/>
            <ac:picMk id="4" creationId="{70ADA907-CF46-403C-A14F-1329ED23DCF9}"/>
          </ac:picMkLst>
        </pc:picChg>
        <pc:picChg chg="mod">
          <ac:chgData name="Duncan Borg" userId="94444bb0394aee61" providerId="LiveId" clId="{13694EAA-8000-4A2E-AA10-1ACF3661732A}" dt="2020-05-30T14:55:27.959" v="461" actId="1076"/>
          <ac:picMkLst>
            <pc:docMk/>
            <pc:sldMk cId="0" sldId="263"/>
            <ac:picMk id="5" creationId="{21286DCB-9166-4DD9-8A61-ADFD79DD3417}"/>
          </ac:picMkLst>
        </pc:picChg>
        <pc:picChg chg="mod">
          <ac:chgData name="Duncan Borg" userId="94444bb0394aee61" providerId="LiveId" clId="{13694EAA-8000-4A2E-AA10-1ACF3661732A}" dt="2020-05-30T14:56:37.154" v="465" actId="1076"/>
          <ac:picMkLst>
            <pc:docMk/>
            <pc:sldMk cId="0" sldId="263"/>
            <ac:picMk id="6" creationId="{9665E850-44AA-4F87-A2CC-E57DFFBDF0A7}"/>
          </ac:picMkLst>
        </pc:picChg>
      </pc:sldChg>
      <pc:sldChg chg="addSp modSp modAnim">
        <pc:chgData name="Duncan Borg" userId="94444bb0394aee61" providerId="LiveId" clId="{13694EAA-8000-4A2E-AA10-1ACF3661732A}" dt="2020-05-30T15:04:23.835" v="469" actId="1076"/>
        <pc:sldMkLst>
          <pc:docMk/>
          <pc:sldMk cId="0" sldId="264"/>
        </pc:sldMkLst>
        <pc:spChg chg="mod">
          <ac:chgData name="Duncan Borg" userId="94444bb0394aee61" providerId="LiveId" clId="{13694EAA-8000-4A2E-AA10-1ACF3661732A}" dt="2020-05-30T14:05:14.554" v="15" actId="14100"/>
          <ac:spMkLst>
            <pc:docMk/>
            <pc:sldMk cId="0" sldId="264"/>
            <ac:spMk id="144" creationId="{00000000-0000-0000-0000-000000000000}"/>
          </ac:spMkLst>
        </pc:spChg>
        <pc:spChg chg="mod">
          <ac:chgData name="Duncan Borg" userId="94444bb0394aee61" providerId="LiveId" clId="{13694EAA-8000-4A2E-AA10-1ACF3661732A}" dt="2020-05-30T14:05:22.118" v="17" actId="14100"/>
          <ac:spMkLst>
            <pc:docMk/>
            <pc:sldMk cId="0" sldId="264"/>
            <ac:spMk id="145" creationId="{00000000-0000-0000-0000-000000000000}"/>
          </ac:spMkLst>
        </pc:spChg>
        <pc:spChg chg="mod">
          <ac:chgData name="Duncan Borg" userId="94444bb0394aee61" providerId="LiveId" clId="{13694EAA-8000-4A2E-AA10-1ACF3661732A}" dt="2020-05-30T14:05:05.497" v="13" actId="2711"/>
          <ac:spMkLst>
            <pc:docMk/>
            <pc:sldMk cId="0" sldId="264"/>
            <ac:spMk id="148" creationId="{00000000-0000-0000-0000-000000000000}"/>
          </ac:spMkLst>
        </pc:spChg>
        <pc:picChg chg="mod">
          <ac:chgData name="Duncan Borg" userId="94444bb0394aee61" providerId="LiveId" clId="{13694EAA-8000-4A2E-AA10-1ACF3661732A}" dt="2020-05-30T15:04:01.017" v="468" actId="1076"/>
          <ac:picMkLst>
            <pc:docMk/>
            <pc:sldMk cId="0" sldId="264"/>
            <ac:picMk id="2" creationId="{9992891F-536B-47F7-87F1-C822A73910B1}"/>
          </ac:picMkLst>
        </pc:picChg>
        <pc:picChg chg="mod">
          <ac:chgData name="Duncan Borg" userId="94444bb0394aee61" providerId="LiveId" clId="{13694EAA-8000-4A2E-AA10-1ACF3661732A}" dt="2020-05-30T15:04:23.835" v="469" actId="1076"/>
          <ac:picMkLst>
            <pc:docMk/>
            <pc:sldMk cId="0" sldId="264"/>
            <ac:picMk id="3" creationId="{D59C64AD-5B52-4705-B064-C9F9DA05189D}"/>
          </ac:picMkLst>
        </pc:picChg>
        <pc:picChg chg="add mod">
          <ac:chgData name="Duncan Borg" userId="94444bb0394aee61" providerId="LiveId" clId="{13694EAA-8000-4A2E-AA10-1ACF3661732A}" dt="2020-05-30T15:03:23.600" v="467" actId="1076"/>
          <ac:picMkLst>
            <pc:docMk/>
            <pc:sldMk cId="0" sldId="264"/>
            <ac:picMk id="12" creationId="{E81B9EE6-8D4F-4029-A153-BEEBC3EB49D9}"/>
          </ac:picMkLst>
        </pc:picChg>
        <pc:picChg chg="add">
          <ac:chgData name="Duncan Borg" userId="94444bb0394aee61" providerId="LiveId" clId="{13694EAA-8000-4A2E-AA10-1ACF3661732A}" dt="2020-05-30T15:03:10.664" v="466"/>
          <ac:picMkLst>
            <pc:docMk/>
            <pc:sldMk cId="0" sldId="264"/>
            <ac:picMk id="13" creationId="{773BB95E-6690-4512-8DD4-CC4B77297C24}"/>
          </ac:picMkLst>
        </pc:picChg>
      </pc:sldChg>
    </pc:docChg>
  </pc:docChgLst>
  <pc:docChgLst>
    <pc:chgData name="Duncan Borg" userId="94444bb0394aee61" providerId="LiveId" clId="{D66F4CDB-33E0-4049-BE92-BF5A2663462F}"/>
    <pc:docChg chg="undo redo custSel modSld">
      <pc:chgData name="Duncan Borg" userId="94444bb0394aee61" providerId="LiveId" clId="{D66F4CDB-33E0-4049-BE92-BF5A2663462F}" dt="2021-11-03T15:14:04.473" v="221" actId="20577"/>
      <pc:docMkLst>
        <pc:docMk/>
      </pc:docMkLst>
      <pc:sldChg chg="addSp delSp modSp mod">
        <pc:chgData name="Duncan Borg" userId="94444bb0394aee61" providerId="LiveId" clId="{D66F4CDB-33E0-4049-BE92-BF5A2663462F}" dt="2021-11-02T06:34:24.079" v="2" actId="1076"/>
        <pc:sldMkLst>
          <pc:docMk/>
          <pc:sldMk cId="0" sldId="256"/>
        </pc:sldMkLst>
        <pc:spChg chg="add mod">
          <ac:chgData name="Duncan Borg" userId="94444bb0394aee61" providerId="LiveId" clId="{D66F4CDB-33E0-4049-BE92-BF5A2663462F}" dt="2021-11-02T06:34:24.079" v="2" actId="1076"/>
          <ac:spMkLst>
            <pc:docMk/>
            <pc:sldMk cId="0" sldId="256"/>
            <ac:spMk id="12" creationId="{B3568C38-DEAD-4249-ABB1-6687C841EC2D}"/>
          </ac:spMkLst>
        </pc:spChg>
        <pc:spChg chg="del">
          <ac:chgData name="Duncan Borg" userId="94444bb0394aee61" providerId="LiveId" clId="{D66F4CDB-33E0-4049-BE92-BF5A2663462F}" dt="2021-11-02T06:34:18.781" v="0" actId="478"/>
          <ac:spMkLst>
            <pc:docMk/>
            <pc:sldMk cId="0" sldId="256"/>
            <ac:spMk id="62" creationId="{00000000-0000-0000-0000-000000000000}"/>
          </ac:spMkLst>
        </pc:spChg>
        <pc:picChg chg="add mod">
          <ac:chgData name="Duncan Borg" userId="94444bb0394aee61" providerId="LiveId" clId="{D66F4CDB-33E0-4049-BE92-BF5A2663462F}" dt="2021-11-02T06:34:24.079" v="2" actId="1076"/>
          <ac:picMkLst>
            <pc:docMk/>
            <pc:sldMk cId="0" sldId="256"/>
            <ac:picMk id="13" creationId="{841EB078-0671-449A-A61A-D0B2C96393CF}"/>
          </ac:picMkLst>
        </pc:picChg>
      </pc:sldChg>
      <pc:sldChg chg="modNotesTx">
        <pc:chgData name="Duncan Borg" userId="94444bb0394aee61" providerId="LiveId" clId="{D66F4CDB-33E0-4049-BE92-BF5A2663462F}" dt="2021-11-03T15:07:51.460" v="19" actId="20577"/>
        <pc:sldMkLst>
          <pc:docMk/>
          <pc:sldMk cId="0" sldId="258"/>
        </pc:sldMkLst>
      </pc:sldChg>
      <pc:sldChg chg="modSp mod modAnim modNotesTx">
        <pc:chgData name="Duncan Borg" userId="94444bb0394aee61" providerId="LiveId" clId="{D66F4CDB-33E0-4049-BE92-BF5A2663462F}" dt="2021-11-03T15:09:11.524" v="41"/>
        <pc:sldMkLst>
          <pc:docMk/>
          <pc:sldMk cId="0" sldId="259"/>
        </pc:sldMkLst>
        <pc:picChg chg="mod">
          <ac:chgData name="Duncan Borg" userId="94444bb0394aee61" providerId="LiveId" clId="{D66F4CDB-33E0-4049-BE92-BF5A2663462F}" dt="2021-11-03T15:09:05.915" v="40" actId="1076"/>
          <ac:picMkLst>
            <pc:docMk/>
            <pc:sldMk cId="0" sldId="259"/>
            <ac:picMk id="4" creationId="{E08D4BF7-A260-4C0A-A345-0C98C7085180}"/>
          </ac:picMkLst>
        </pc:picChg>
      </pc:sldChg>
      <pc:sldChg chg="modNotesTx">
        <pc:chgData name="Duncan Borg" userId="94444bb0394aee61" providerId="LiveId" clId="{D66F4CDB-33E0-4049-BE92-BF5A2663462F}" dt="2021-11-03T15:11:17.344" v="96" actId="20577"/>
        <pc:sldMkLst>
          <pc:docMk/>
          <pc:sldMk cId="0" sldId="260"/>
        </pc:sldMkLst>
      </pc:sldChg>
      <pc:sldChg chg="modNotesTx">
        <pc:chgData name="Duncan Borg" userId="94444bb0394aee61" providerId="LiveId" clId="{D66F4CDB-33E0-4049-BE92-BF5A2663462F}" dt="2021-11-03T15:11:45.071" v="117" actId="20577"/>
        <pc:sldMkLst>
          <pc:docMk/>
          <pc:sldMk cId="0" sldId="261"/>
        </pc:sldMkLst>
      </pc:sldChg>
      <pc:sldChg chg="modNotesTx">
        <pc:chgData name="Duncan Borg" userId="94444bb0394aee61" providerId="LiveId" clId="{D66F4CDB-33E0-4049-BE92-BF5A2663462F}" dt="2021-11-03T15:12:30.486" v="133" actId="20577"/>
        <pc:sldMkLst>
          <pc:docMk/>
          <pc:sldMk cId="0" sldId="262"/>
        </pc:sldMkLst>
      </pc:sldChg>
      <pc:sldChg chg="modNotesTx">
        <pc:chgData name="Duncan Borg" userId="94444bb0394aee61" providerId="LiveId" clId="{D66F4CDB-33E0-4049-BE92-BF5A2663462F}" dt="2021-11-03T15:13:32.349" v="187" actId="20577"/>
        <pc:sldMkLst>
          <pc:docMk/>
          <pc:sldMk cId="0" sldId="263"/>
        </pc:sldMkLst>
      </pc:sldChg>
      <pc:sldChg chg="addSp modSp mod modAnim modNotesTx">
        <pc:chgData name="Duncan Borg" userId="94444bb0394aee61" providerId="LiveId" clId="{D66F4CDB-33E0-4049-BE92-BF5A2663462F}" dt="2021-11-03T15:14:04.473" v="221" actId="20577"/>
        <pc:sldMkLst>
          <pc:docMk/>
          <pc:sldMk cId="0" sldId="264"/>
        </pc:sldMkLst>
        <pc:picChg chg="add mod">
          <ac:chgData name="Duncan Borg" userId="94444bb0394aee61" providerId="LiveId" clId="{D66F4CDB-33E0-4049-BE92-BF5A2663462F}" dt="2021-11-03T14:40:21.376" v="4" actId="1076"/>
          <ac:picMkLst>
            <pc:docMk/>
            <pc:sldMk cId="0" sldId="264"/>
            <ac:picMk id="16" creationId="{21805984-B885-41A8-9F8E-83385750D08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google.com/presentation/d/1ktJTXz9LruUKxa-BRBSxAcnZCxWlUVFwz10o8Pa7rww/edit#slide=id.g590d551e23_0_5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google.com/presentation/d/1ktJTXz9LruUKxa-BRBSxAcnZCxWlUVFwz10o8Pa7rww/edit#slide=id.g5bdd7a23bb_0_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google.com/presentation/d/1ktJTXz9LruUKxa-BRBSxAcnZCxWlUVFwz10o8Pa7rww/edit#slide=id.g5bdd7a23bb_0_1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google.com/presentation/d/1ktJTXz9LruUKxa-BRBSxAcnZCxWlUVFwz10o8Pa7rww/edit#slide=id.g5bdd7a23bb_0_7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google.com/presentation/d/1ktJTXz9LruUKxa-BRBSxAcnZCxWlUVFwz10o8Pa7rww/edit#slide=id.g5c37c6271c_0_1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google.com/document/d/1TOCgAmrf0h5B5xfhdVL__ApsXVoKCLrXkMNojt4QeEw/edit?usp=sharing"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docs.google.com/document/d/15-CZnKrUIUjfL3pzZnvqqkDAuCFBrjK5S2Ty7TDL7hw/edit?usp=sharing" TargetMode="External"/><Relationship Id="rId4" Type="http://schemas.openxmlformats.org/officeDocument/2006/relationships/hyperlink" Target="https://docs.google.com/presentation/d/1ktJTXz9LruUKxa-BRBSxAcnZCxWlUVFwz10o8Pa7rww/edit#slide=id.g5bdd7a23bb_0_82"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google.com/document/d/1TOCgAmrf0h5B5xfhdVL__ApsXVoKCLrXkMNojt4QeEw/edit?usp=sharin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docs.google.com/presentation/d/1ktJTXz9LruUKxa-BRBSxAcnZCxWlUVFwz10o8Pa7rww/edit#slide=id.g590d551e23_0_35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5e01d08e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5e01d08e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90d551e2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90d551e2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Lato"/>
              <a:ea typeface="Lato"/>
              <a:cs typeface="Lato"/>
              <a:sym typeface="Lato"/>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90d551e23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90d551e2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r>
              <a:rPr lang="en-US" b="1" i="0" dirty="0">
                <a:solidFill>
                  <a:srgbClr val="3A3A3A"/>
                </a:solidFill>
                <a:effectLst/>
                <a:latin typeface="Lato" panose="020F0502020204030203" pitchFamily="34" charset="0"/>
              </a:rPr>
              <a:t>Ask</a:t>
            </a:r>
            <a:r>
              <a:rPr lang="en-US" b="0" i="0" dirty="0">
                <a:solidFill>
                  <a:srgbClr val="3A3A3A"/>
                </a:solidFill>
                <a:effectLst/>
                <a:latin typeface="Lato" panose="020F0502020204030203" pitchFamily="34" charset="0"/>
              </a:rPr>
              <a:t>: </a:t>
            </a:r>
            <a:r>
              <a:rPr lang="en-US" b="0" i="1" dirty="0">
                <a:solidFill>
                  <a:srgbClr val="3A3A3A"/>
                </a:solidFill>
                <a:effectLst/>
                <a:latin typeface="Lato" panose="020F0502020204030203" pitchFamily="34" charset="0"/>
              </a:rPr>
              <a:t>What kinds of things should we not tell a stranger?</a:t>
            </a:r>
            <a:r>
              <a:rPr lang="en-US" b="0" i="0" dirty="0">
                <a:solidFill>
                  <a:srgbClr val="3A3A3A"/>
                </a:solidFill>
                <a:effectLst/>
                <a:latin typeface="Lato" panose="020F0502020204030203" pitchFamily="34" charset="0"/>
              </a:rPr>
              <a:t> (</a:t>
            </a:r>
            <a:r>
              <a:rPr lang="en-US" b="1" i="0" u="none" strike="noStrike" dirty="0">
                <a:solidFill>
                  <a:srgbClr val="3A3A3A"/>
                </a:solidFill>
                <a:effectLst/>
                <a:latin typeface="Lato" panose="020F0502020204030203" pitchFamily="34" charset="0"/>
                <a:hlinkClick r:id="rId3"/>
              </a:rPr>
              <a:t>Slide 3</a:t>
            </a:r>
            <a:r>
              <a:rPr lang="en-US" b="0" i="0" dirty="0">
                <a:solidFill>
                  <a:srgbClr val="3A3A3A"/>
                </a:solidFill>
                <a:effectLst/>
                <a:latin typeface="Lato" panose="020F0502020204030203" pitchFamily="34" charset="0"/>
              </a:rPr>
              <a:t>)</a:t>
            </a:r>
          </a:p>
          <a:p>
            <a:pPr marL="158750" indent="0" algn="l">
              <a:buNone/>
            </a:pPr>
            <a:endParaRPr lang="mt-MT" b="0" i="0" dirty="0">
              <a:solidFill>
                <a:srgbClr val="3A3A3A"/>
              </a:solidFill>
              <a:effectLst/>
              <a:latin typeface="Lato" panose="020F0502020204030203" pitchFamily="34" charset="0"/>
            </a:endParaRPr>
          </a:p>
          <a:p>
            <a:pPr marL="158750" indent="0" algn="l">
              <a:buNone/>
            </a:pPr>
            <a:r>
              <a:rPr lang="en-US" b="0" i="0" dirty="0">
                <a:solidFill>
                  <a:srgbClr val="3A3A3A"/>
                </a:solidFill>
                <a:effectLst/>
                <a:latin typeface="Lato" panose="020F0502020204030203" pitchFamily="34" charset="0"/>
              </a:rPr>
              <a:t>Invite learners to respond.</a:t>
            </a:r>
          </a:p>
          <a:p>
            <a:pPr marL="158750" indent="0" algn="l">
              <a:buNone/>
            </a:pPr>
            <a:endParaRPr lang="mt-MT" b="0" i="0" dirty="0">
              <a:solidFill>
                <a:srgbClr val="3A3A3A"/>
              </a:solidFill>
              <a:effectLst/>
              <a:latin typeface="Lato" panose="020F0502020204030203" pitchFamily="34" charset="0"/>
            </a:endParaRPr>
          </a:p>
          <a:p>
            <a:pPr marL="158750" indent="0" algn="l">
              <a:buNone/>
            </a:pPr>
            <a:r>
              <a:rPr lang="en-US" b="0" i="0" dirty="0">
                <a:solidFill>
                  <a:srgbClr val="3A3A3A"/>
                </a:solidFill>
                <a:effectLst/>
                <a:latin typeface="Lato" panose="020F0502020204030203" pitchFamily="34" charset="0"/>
              </a:rPr>
              <a:t>Answers may vary, but highlight things like address, phone number, full name, etc..</a:t>
            </a:r>
          </a:p>
          <a:p>
            <a:pPr marL="342900" lvl="0" indent="0" algn="l" rtl="0">
              <a:lnSpc>
                <a:spcPct val="115000"/>
              </a:lnSpc>
              <a:spcBef>
                <a:spcPts val="0"/>
              </a:spcBef>
              <a:spcAft>
                <a:spcPts val="100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bdd7a23b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bdd7a23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b="1" i="0" dirty="0">
                <a:solidFill>
                  <a:srgbClr val="3A3A3A"/>
                </a:solidFill>
                <a:effectLst/>
                <a:latin typeface="Lato" panose="020F0502020204030203" pitchFamily="34" charset="0"/>
              </a:rPr>
              <a:t>Say</a:t>
            </a:r>
            <a:r>
              <a:rPr lang="en-US" b="0" i="0" dirty="0">
                <a:solidFill>
                  <a:srgbClr val="3A3A3A"/>
                </a:solidFill>
                <a:effectLst/>
                <a:latin typeface="Lato" panose="020F0502020204030203" pitchFamily="34" charset="0"/>
              </a:rPr>
              <a:t>: </a:t>
            </a:r>
            <a:r>
              <a:rPr lang="en-US" b="0" i="1" dirty="0">
                <a:solidFill>
                  <a:srgbClr val="3A3A3A"/>
                </a:solidFill>
                <a:effectLst/>
                <a:latin typeface="Lato" panose="020F0502020204030203" pitchFamily="34" charset="0"/>
              </a:rPr>
              <a:t>It is important for you to keep certain information about yourself, like your address and phone number, private from strangers.</a:t>
            </a:r>
            <a:endParaRPr lang="mt-MT" b="0" i="0" dirty="0">
              <a:solidFill>
                <a:srgbClr val="3A3A3A"/>
              </a:solidFill>
              <a:effectLst/>
              <a:latin typeface="Lato" panose="020F0502020204030203" pitchFamily="34" charset="0"/>
            </a:endParaRPr>
          </a:p>
          <a:p>
            <a:pPr marL="0" lvl="0" indent="0" algn="l" rtl="0">
              <a:spcBef>
                <a:spcPts val="0"/>
              </a:spcBef>
              <a:spcAft>
                <a:spcPts val="600"/>
              </a:spcAft>
              <a:buClr>
                <a:schemeClr val="dk1"/>
              </a:buClr>
              <a:buSzPts val="1100"/>
              <a:buFont typeface="Arial"/>
              <a:buNone/>
            </a:pPr>
            <a:endParaRPr lang="mt-MT" b="0" i="0" dirty="0">
              <a:solidFill>
                <a:srgbClr val="3A3A3A"/>
              </a:solidFill>
              <a:effectLst/>
              <a:latin typeface="Lato" panose="020F0502020204030203" pitchFamily="34" charset="0"/>
            </a:endParaRPr>
          </a:p>
          <a:p>
            <a:pPr marL="0" lvl="0" indent="0" algn="l" rtl="0">
              <a:spcBef>
                <a:spcPts val="0"/>
              </a:spcBef>
              <a:spcAft>
                <a:spcPts val="600"/>
              </a:spcAft>
              <a:buClr>
                <a:schemeClr val="dk1"/>
              </a:buClr>
              <a:buSzPts val="1100"/>
              <a:buFont typeface="Arial"/>
              <a:buNone/>
            </a:pPr>
            <a:r>
              <a:rPr lang="en-US" b="0" i="0" dirty="0">
                <a:solidFill>
                  <a:srgbClr val="3A3A3A"/>
                </a:solidFill>
                <a:effectLst/>
                <a:latin typeface="Lato" panose="020F0502020204030203" pitchFamily="34" charset="0"/>
              </a:rPr>
              <a:t>Project </a:t>
            </a:r>
            <a:r>
              <a:rPr lang="en-US" b="1" i="0" u="none" strike="noStrike" dirty="0">
                <a:solidFill>
                  <a:srgbClr val="3A3A3A"/>
                </a:solidFill>
                <a:effectLst/>
                <a:latin typeface="Lato" panose="020F0502020204030203" pitchFamily="34" charset="0"/>
                <a:hlinkClick r:id="rId3"/>
              </a:rPr>
              <a:t>Slide 4</a:t>
            </a:r>
            <a:r>
              <a:rPr lang="en-US" b="0" i="0" dirty="0">
                <a:solidFill>
                  <a:srgbClr val="3A3A3A"/>
                </a:solidFill>
                <a:effectLst/>
                <a:latin typeface="Lato" panose="020F0502020204030203" pitchFamily="34" charset="0"/>
              </a:rPr>
              <a:t> and define </a:t>
            </a:r>
            <a:r>
              <a:rPr lang="en-US" b="1" i="0" dirty="0">
                <a:solidFill>
                  <a:srgbClr val="3A3A3A"/>
                </a:solidFill>
                <a:effectLst/>
                <a:latin typeface="Lato" panose="020F0502020204030203" pitchFamily="34" charset="0"/>
              </a:rPr>
              <a:t>private</a:t>
            </a:r>
            <a:r>
              <a:rPr lang="en-US" b="0" i="0" dirty="0">
                <a:solidFill>
                  <a:srgbClr val="3A3A3A"/>
                </a:solidFill>
                <a:effectLst/>
                <a:latin typeface="Lato" panose="020F0502020204030203" pitchFamily="34" charset="0"/>
              </a:rPr>
              <a:t> as </a:t>
            </a:r>
            <a:r>
              <a:rPr lang="en-US" b="0" i="1" dirty="0">
                <a:solidFill>
                  <a:srgbClr val="3A3A3A"/>
                </a:solidFill>
                <a:effectLst/>
                <a:latin typeface="Lato" panose="020F0502020204030203" pitchFamily="34" charset="0"/>
              </a:rPr>
              <a:t>something that you should keep to yourself</a:t>
            </a:r>
            <a:r>
              <a:rPr lang="en-US" b="0" i="0" dirty="0">
                <a:solidFill>
                  <a:srgbClr val="3A3A3A"/>
                </a:solidFill>
                <a:effectLst/>
                <a:latin typeface="Lato" panose="020F0502020204030203" pitchFamily="34" charset="0"/>
              </a:rPr>
              <a:t>. It should only be shared with people you trust, like your parents or teacher.</a:t>
            </a:r>
            <a:endParaRPr lang="mt-MT" b="0" i="0" dirty="0">
              <a:solidFill>
                <a:srgbClr val="3A3A3A"/>
              </a:solidFill>
              <a:effectLst/>
              <a:latin typeface="Lato" panose="020F0502020204030203" pitchFamily="34" charset="0"/>
            </a:endParaRPr>
          </a:p>
          <a:p>
            <a:pPr marL="0" lvl="0" indent="0" algn="l" rtl="0">
              <a:spcBef>
                <a:spcPts val="0"/>
              </a:spcBef>
              <a:spcAft>
                <a:spcPts val="600"/>
              </a:spcAft>
              <a:buClr>
                <a:schemeClr val="dk1"/>
              </a:buClr>
              <a:buSzPts val="1100"/>
              <a:buFont typeface="Arial"/>
              <a:buNone/>
            </a:pPr>
            <a:endParaRPr lang="mt-MT" b="0" i="0" dirty="0">
              <a:solidFill>
                <a:srgbClr val="3A3A3A"/>
              </a:solidFill>
              <a:effectLst/>
              <a:latin typeface="Lato" panose="020F0502020204030203" pitchFamily="34" charset="0"/>
            </a:endParaRPr>
          </a:p>
          <a:p>
            <a:pPr marL="0" lvl="0" indent="0" algn="l" rtl="0">
              <a:spcBef>
                <a:spcPts val="0"/>
              </a:spcBef>
              <a:spcAft>
                <a:spcPts val="600"/>
              </a:spcAft>
              <a:buClr>
                <a:schemeClr val="dk1"/>
              </a:buClr>
              <a:buSzPts val="1100"/>
              <a:buFont typeface="Arial"/>
              <a:buNone/>
            </a:pPr>
            <a:r>
              <a:rPr lang="en-US" b="0" i="0" dirty="0">
                <a:solidFill>
                  <a:srgbClr val="3A3A3A"/>
                </a:solidFill>
                <a:effectLst/>
                <a:latin typeface="Lato" panose="020F0502020204030203" pitchFamily="34" charset="0"/>
              </a:rPr>
              <a:t>Explain that private information is often connected to a specific person. For example, no two people in the class have the same full name and phone number.</a:t>
            </a:r>
          </a:p>
          <a:p>
            <a:pPr marL="0" lvl="0" indent="0" algn="l" rtl="0">
              <a:spcBef>
                <a:spcPts val="0"/>
              </a:spcBef>
              <a:spcAft>
                <a:spcPts val="600"/>
              </a:spcAft>
              <a:buClr>
                <a:schemeClr val="dk1"/>
              </a:buClr>
              <a:buSzPts val="1100"/>
              <a:buFont typeface="Arial"/>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bdd7a23b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bdd7a23b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dirty="0">
                <a:solidFill>
                  <a:srgbClr val="3A3A3A"/>
                </a:solidFill>
                <a:effectLst/>
                <a:latin typeface="Lato" panose="020F0502020204030203" pitchFamily="34" charset="0"/>
              </a:rPr>
              <a:t>Invite</a:t>
            </a:r>
            <a:r>
              <a:rPr lang="en-US" b="0" i="0" dirty="0">
                <a:solidFill>
                  <a:srgbClr val="3A3A3A"/>
                </a:solidFill>
                <a:effectLst/>
                <a:latin typeface="Lato" panose="020F0502020204030203" pitchFamily="34" charset="0"/>
              </a:rPr>
              <a:t> learners to give examples of information that they should keep private.</a:t>
            </a:r>
            <a:endParaRPr lang="mt-MT" b="0" i="0" dirty="0">
              <a:solidFill>
                <a:srgbClr val="3A3A3A"/>
              </a:solidFill>
              <a:effectLst/>
              <a:latin typeface="Lato" panose="020F0502020204030203" pitchFamily="34" charset="0"/>
            </a:endParaRPr>
          </a:p>
          <a:p>
            <a:pPr marL="0" lvl="0" indent="0" algn="l" rtl="0">
              <a:spcBef>
                <a:spcPts val="0"/>
              </a:spcBef>
              <a:spcAft>
                <a:spcPts val="0"/>
              </a:spcAft>
              <a:buNone/>
            </a:pPr>
            <a:endParaRPr lang="mt-MT" b="0" i="0" dirty="0">
              <a:solidFill>
                <a:srgbClr val="3A3A3A"/>
              </a:solidFill>
              <a:effectLst/>
              <a:latin typeface="Lato" panose="020F0502020204030203" pitchFamily="34" charset="0"/>
            </a:endParaRPr>
          </a:p>
          <a:p>
            <a:pPr marL="0" lvl="0" indent="0" algn="l" rtl="0">
              <a:spcBef>
                <a:spcPts val="0"/>
              </a:spcBef>
              <a:spcAft>
                <a:spcPts val="0"/>
              </a:spcAft>
              <a:buNone/>
            </a:pPr>
            <a:r>
              <a:rPr lang="en-US" b="0" i="0" dirty="0">
                <a:solidFill>
                  <a:srgbClr val="3A3A3A"/>
                </a:solidFill>
                <a:effectLst/>
                <a:latin typeface="Lato" panose="020F0502020204030203" pitchFamily="34" charset="0"/>
              </a:rPr>
              <a:t>Write down their responses on </a:t>
            </a:r>
            <a:r>
              <a:rPr lang="en-US" b="1" i="0" u="none" strike="noStrike" dirty="0">
                <a:solidFill>
                  <a:srgbClr val="3A3A3A"/>
                </a:solidFill>
                <a:effectLst/>
                <a:latin typeface="Lato" panose="020F0502020204030203" pitchFamily="34" charset="0"/>
                <a:hlinkClick r:id="rId3"/>
              </a:rPr>
              <a:t>Slide 5</a:t>
            </a:r>
            <a:r>
              <a:rPr lang="en-US" b="1" i="0" dirty="0">
                <a:solidFill>
                  <a:srgbClr val="3A3A3A"/>
                </a:solidFill>
                <a:effectLst/>
                <a:latin typeface="Lato" panose="020F0502020204030203" pitchFamily="34" charset="0"/>
              </a:rPr>
              <a:t> </a:t>
            </a:r>
            <a:r>
              <a:rPr lang="en-US" b="0" i="0" dirty="0">
                <a:solidFill>
                  <a:srgbClr val="3A3A3A"/>
                </a:solidFill>
                <a:effectLst/>
                <a:latin typeface="Lato" panose="020F0502020204030203" pitchFamily="34" charset="0"/>
              </a:rPr>
              <a:t>or on chart paper so that you can return to them later in the lesson.</a:t>
            </a:r>
            <a:endParaRPr lang="mt-MT" b="0" i="0" dirty="0">
              <a:solidFill>
                <a:srgbClr val="3A3A3A"/>
              </a:solidFill>
              <a:effectLst/>
              <a:latin typeface="Lato" panose="020F0502020204030203" pitchFamily="34" charset="0"/>
            </a:endParaRPr>
          </a:p>
          <a:p>
            <a:pPr marL="0" lvl="0" indent="0" algn="l" rtl="0">
              <a:spcBef>
                <a:spcPts val="0"/>
              </a:spcBef>
              <a:spcAft>
                <a:spcPts val="0"/>
              </a:spcAft>
              <a:buNone/>
            </a:pPr>
            <a:endParaRPr lang="mt-MT" b="0" i="0" dirty="0">
              <a:solidFill>
                <a:srgbClr val="3A3A3A"/>
              </a:solidFill>
              <a:effectLst/>
              <a:latin typeface="Lato" panose="020F0502020204030203" pitchFamily="34" charset="0"/>
            </a:endParaRPr>
          </a:p>
          <a:p>
            <a:pPr marL="0" lvl="0" indent="0" algn="l" rtl="0">
              <a:spcBef>
                <a:spcPts val="0"/>
              </a:spcBef>
              <a:spcAft>
                <a:spcPts val="0"/>
              </a:spcAft>
              <a:buNone/>
            </a:pPr>
            <a:r>
              <a:rPr lang="en-US" b="0" i="0" dirty="0">
                <a:solidFill>
                  <a:srgbClr val="3A3A3A"/>
                </a:solidFill>
                <a:effectLst/>
                <a:latin typeface="Lato" panose="020F0502020204030203" pitchFamily="34" charset="0"/>
              </a:rPr>
              <a:t>Make sure to cover the following:</a:t>
            </a:r>
          </a:p>
          <a:p>
            <a:pPr algn="l">
              <a:buFont typeface="Arial" panose="020B0604020202020204" pitchFamily="34" charset="0"/>
              <a:buChar char="•"/>
            </a:pPr>
            <a:r>
              <a:rPr lang="en-US" b="0" i="1" dirty="0">
                <a:solidFill>
                  <a:srgbClr val="3A3A3A"/>
                </a:solidFill>
                <a:effectLst/>
                <a:latin typeface="Lato" panose="020F0502020204030203" pitchFamily="34" charset="0"/>
              </a:rPr>
              <a:t>Picture</a:t>
            </a:r>
            <a:endParaRPr lang="en-US" b="0" i="0" dirty="0">
              <a:solidFill>
                <a:srgbClr val="3A3A3A"/>
              </a:solidFill>
              <a:effectLst/>
              <a:latin typeface="Lato" panose="020F0502020204030203" pitchFamily="34" charset="0"/>
            </a:endParaRPr>
          </a:p>
          <a:p>
            <a:pPr algn="l">
              <a:buFont typeface="Arial" panose="020B0604020202020204" pitchFamily="34" charset="0"/>
              <a:buChar char="•"/>
            </a:pPr>
            <a:r>
              <a:rPr lang="en-US" b="0" i="1" dirty="0">
                <a:solidFill>
                  <a:srgbClr val="3A3A3A"/>
                </a:solidFill>
                <a:effectLst/>
                <a:latin typeface="Lato" panose="020F0502020204030203" pitchFamily="34" charset="0"/>
              </a:rPr>
              <a:t>Full name</a:t>
            </a:r>
            <a:endParaRPr lang="en-US" b="0" i="0" dirty="0">
              <a:solidFill>
                <a:srgbClr val="3A3A3A"/>
              </a:solidFill>
              <a:effectLst/>
              <a:latin typeface="Lato" panose="020F0502020204030203" pitchFamily="34" charset="0"/>
            </a:endParaRPr>
          </a:p>
          <a:p>
            <a:pPr algn="l">
              <a:buFont typeface="Arial" panose="020B0604020202020204" pitchFamily="34" charset="0"/>
              <a:buChar char="•"/>
            </a:pPr>
            <a:r>
              <a:rPr lang="en-US" b="0" i="1" dirty="0">
                <a:solidFill>
                  <a:srgbClr val="3A3A3A"/>
                </a:solidFill>
                <a:effectLst/>
                <a:latin typeface="Lato" panose="020F0502020204030203" pitchFamily="34" charset="0"/>
              </a:rPr>
              <a:t>Age</a:t>
            </a:r>
            <a:endParaRPr lang="en-US" b="0" i="0" dirty="0">
              <a:solidFill>
                <a:srgbClr val="3A3A3A"/>
              </a:solidFill>
              <a:effectLst/>
              <a:latin typeface="Lato" panose="020F0502020204030203" pitchFamily="34" charset="0"/>
            </a:endParaRPr>
          </a:p>
          <a:p>
            <a:pPr algn="l">
              <a:buFont typeface="Arial" panose="020B0604020202020204" pitchFamily="34" charset="0"/>
              <a:buChar char="•"/>
            </a:pPr>
            <a:r>
              <a:rPr lang="en-US" b="0" i="1" dirty="0">
                <a:solidFill>
                  <a:srgbClr val="3A3A3A"/>
                </a:solidFill>
                <a:effectLst/>
                <a:latin typeface="Lato" panose="020F0502020204030203" pitchFamily="34" charset="0"/>
              </a:rPr>
              <a:t>Date of birth</a:t>
            </a:r>
            <a:endParaRPr lang="en-US" b="0" i="0" dirty="0">
              <a:solidFill>
                <a:srgbClr val="3A3A3A"/>
              </a:solidFill>
              <a:effectLst/>
              <a:latin typeface="Lato" panose="020F0502020204030203" pitchFamily="34" charset="0"/>
            </a:endParaRPr>
          </a:p>
          <a:p>
            <a:pPr algn="l">
              <a:buFont typeface="Arial" panose="020B0604020202020204" pitchFamily="34" charset="0"/>
              <a:buChar char="•"/>
            </a:pPr>
            <a:r>
              <a:rPr lang="en-US" b="0" i="1" dirty="0">
                <a:solidFill>
                  <a:srgbClr val="3A3A3A"/>
                </a:solidFill>
                <a:effectLst/>
                <a:latin typeface="Lato" panose="020F0502020204030203" pitchFamily="34" charset="0"/>
              </a:rPr>
              <a:t>Address</a:t>
            </a:r>
            <a:endParaRPr lang="en-US" b="0" i="0" dirty="0">
              <a:solidFill>
                <a:srgbClr val="3A3A3A"/>
              </a:solidFill>
              <a:effectLst/>
              <a:latin typeface="Lato" panose="020F0502020204030203" pitchFamily="34" charset="0"/>
            </a:endParaRPr>
          </a:p>
          <a:p>
            <a:pPr algn="l">
              <a:buFont typeface="Arial" panose="020B0604020202020204" pitchFamily="34" charset="0"/>
              <a:buChar char="•"/>
            </a:pPr>
            <a:r>
              <a:rPr lang="en-US" b="0" i="1" dirty="0">
                <a:solidFill>
                  <a:srgbClr val="3A3A3A"/>
                </a:solidFill>
                <a:effectLst/>
                <a:latin typeface="Lato" panose="020F0502020204030203" pitchFamily="34" charset="0"/>
              </a:rPr>
              <a:t>Telephone number</a:t>
            </a:r>
            <a:endParaRPr lang="en-US" b="0" i="0" dirty="0">
              <a:solidFill>
                <a:srgbClr val="3A3A3A"/>
              </a:solidFill>
              <a:effectLst/>
              <a:latin typeface="Lato" panose="020F0502020204030203" pitchFamily="34" charset="0"/>
            </a:endParaRPr>
          </a:p>
          <a:p>
            <a:pPr algn="l">
              <a:buFont typeface="Arial" panose="020B0604020202020204" pitchFamily="34" charset="0"/>
              <a:buChar char="•"/>
            </a:pPr>
            <a:r>
              <a:rPr lang="en-US" b="0" i="1" dirty="0">
                <a:solidFill>
                  <a:srgbClr val="3A3A3A"/>
                </a:solidFill>
                <a:effectLst/>
                <a:latin typeface="Lato" panose="020F0502020204030203" pitchFamily="34" charset="0"/>
              </a:rPr>
              <a:t>Email address (or parents' email address)</a:t>
            </a:r>
            <a:endParaRPr lang="en-US" b="0" i="0" dirty="0">
              <a:solidFill>
                <a:srgbClr val="3A3A3A"/>
              </a:solidFill>
              <a:effectLst/>
              <a:latin typeface="Lato" panose="020F0502020204030203" pitchFamily="34" charset="0"/>
            </a:endParaRPr>
          </a:p>
          <a:p>
            <a:pPr algn="l">
              <a:buFont typeface="Arial" panose="020B0604020202020204" pitchFamily="34" charset="0"/>
              <a:buChar char="•"/>
            </a:pPr>
            <a:r>
              <a:rPr lang="en-US" b="0" i="1" dirty="0">
                <a:solidFill>
                  <a:srgbClr val="3A3A3A"/>
                </a:solidFill>
                <a:effectLst/>
                <a:latin typeface="Lato" panose="020F0502020204030203" pitchFamily="34" charset="0"/>
              </a:rPr>
              <a:t>Passwords</a:t>
            </a:r>
            <a:endParaRPr lang="en-US" b="0" i="0" dirty="0">
              <a:solidFill>
                <a:srgbClr val="3A3A3A"/>
              </a:solidFill>
              <a:effectLst/>
              <a:latin typeface="Lato" panose="020F0502020204030203" pitchFamily="34" charset="0"/>
            </a:endParaRPr>
          </a:p>
          <a:p>
            <a:pPr algn="l">
              <a:buFont typeface="Arial" panose="020B0604020202020204" pitchFamily="34" charset="0"/>
              <a:buChar char="•"/>
            </a:pPr>
            <a:r>
              <a:rPr lang="en-US" b="0" i="1" dirty="0">
                <a:solidFill>
                  <a:srgbClr val="3A3A3A"/>
                </a:solidFill>
                <a:effectLst/>
                <a:latin typeface="Lato" panose="020F0502020204030203" pitchFamily="34" charset="0"/>
              </a:rPr>
              <a:t>Where they go to school or after school</a:t>
            </a:r>
            <a:endParaRPr lang="en-US" b="0" i="0" dirty="0">
              <a:solidFill>
                <a:srgbClr val="3A3A3A"/>
              </a:solidFill>
              <a:effectLst/>
              <a:latin typeface="Lato" panose="020F0502020204030203" pitchFamily="34" charset="0"/>
            </a:endParaRPr>
          </a:p>
          <a:p>
            <a:pPr algn="l">
              <a:buFont typeface="Arial" panose="020B0604020202020204" pitchFamily="34" charset="0"/>
              <a:buChar char="•"/>
            </a:pPr>
            <a:r>
              <a:rPr lang="en-US" b="0" i="1" dirty="0">
                <a:solidFill>
                  <a:srgbClr val="3A3A3A"/>
                </a:solidFill>
                <a:effectLst/>
                <a:latin typeface="Lato" panose="020F0502020204030203" pitchFamily="34" charset="0"/>
              </a:rPr>
              <a:t>Parents' full names</a:t>
            </a:r>
            <a:endParaRPr lang="en-US" b="0" i="0" dirty="0">
              <a:solidFill>
                <a:srgbClr val="3A3A3A"/>
              </a:solidFill>
              <a:effectLst/>
              <a:latin typeface="Lato" panose="020F0502020204030203" pitchFamily="34" charset="0"/>
            </a:endParaRPr>
          </a:p>
          <a:p>
            <a:pPr algn="l">
              <a:buFont typeface="Arial" panose="020B0604020202020204" pitchFamily="34" charset="0"/>
              <a:buChar char="•"/>
            </a:pPr>
            <a:r>
              <a:rPr lang="en-US" b="0" i="1" dirty="0">
                <a:solidFill>
                  <a:srgbClr val="3A3A3A"/>
                </a:solidFill>
                <a:effectLst/>
                <a:latin typeface="Lato" panose="020F0502020204030203" pitchFamily="34" charset="0"/>
              </a:rPr>
              <a:t>Where their parents work</a:t>
            </a:r>
            <a:endParaRPr lang="en-US" b="0" i="0" dirty="0">
              <a:solidFill>
                <a:srgbClr val="3A3A3A"/>
              </a:solidFill>
              <a:effectLst/>
              <a:latin typeface="Lato" panose="020F0502020204030203" pitchFamily="34" charset="0"/>
            </a:endParaRPr>
          </a:p>
          <a:p>
            <a:pPr algn="l">
              <a:buFont typeface="Arial" panose="020B0604020202020204" pitchFamily="34" charset="0"/>
              <a:buChar char="•"/>
            </a:pPr>
            <a:r>
              <a:rPr lang="en-US" b="0" i="1" dirty="0">
                <a:solidFill>
                  <a:srgbClr val="3A3A3A"/>
                </a:solidFill>
                <a:effectLst/>
                <a:latin typeface="Lato" panose="020F0502020204030203" pitchFamily="34" charset="0"/>
              </a:rPr>
              <a:t>Parents' credit card or bank account number</a:t>
            </a:r>
            <a:endParaRPr lang="en-US" b="0" i="0" dirty="0">
              <a:solidFill>
                <a:srgbClr val="3A3A3A"/>
              </a:solidFill>
              <a:effectLst/>
              <a:latin typeface="Lato" panose="020F0502020204030203" pitchFamily="34" charset="0"/>
            </a:endParaRPr>
          </a:p>
          <a:p>
            <a:pPr marL="0" lvl="0" indent="0" algn="l" rtl="0">
              <a:spcBef>
                <a:spcPts val="0"/>
              </a:spcBef>
              <a:spcAft>
                <a:spcPts val="0"/>
              </a:spcAft>
              <a:buNone/>
            </a:pPr>
            <a:endParaRPr lang="en-US" b="1" i="0" dirty="0">
              <a:solidFill>
                <a:srgbClr val="3A3A3A"/>
              </a:solidFill>
              <a:effectLst/>
              <a:latin typeface="Lato" panose="020F0502020204030203" pitchFamily="34" charset="0"/>
            </a:endParaRPr>
          </a:p>
          <a:p>
            <a:pPr marL="0" lvl="0" indent="0" algn="l" rtl="0">
              <a:spcBef>
                <a:spcPts val="0"/>
              </a:spcBef>
              <a:spcAft>
                <a:spcPts val="0"/>
              </a:spcAft>
              <a:buNone/>
            </a:pPr>
            <a:r>
              <a:rPr lang="en-US" b="1" i="0" dirty="0">
                <a:solidFill>
                  <a:srgbClr val="3A3A3A"/>
                </a:solidFill>
                <a:effectLst/>
                <a:latin typeface="Lato" panose="020F0502020204030203" pitchFamily="34" charset="0"/>
              </a:rPr>
              <a:t>Ask</a:t>
            </a:r>
            <a:r>
              <a:rPr lang="en-US" b="0" i="0" dirty="0">
                <a:solidFill>
                  <a:srgbClr val="3A3A3A"/>
                </a:solidFill>
                <a:effectLst/>
                <a:latin typeface="Lato" panose="020F0502020204030203" pitchFamily="34" charset="0"/>
              </a:rPr>
              <a:t>: </a:t>
            </a:r>
            <a:r>
              <a:rPr lang="en-US" b="0" i="1" dirty="0">
                <a:solidFill>
                  <a:srgbClr val="3A3A3A"/>
                </a:solidFill>
                <a:effectLst/>
                <a:latin typeface="Lato" panose="020F0502020204030203" pitchFamily="34" charset="0"/>
              </a:rPr>
              <a:t>Why do you think it's important to keep this information private?</a:t>
            </a:r>
            <a:endParaRPr lang="mt-MT" b="0" i="0" dirty="0">
              <a:solidFill>
                <a:srgbClr val="3A3A3A"/>
              </a:solidFill>
              <a:effectLst/>
              <a:latin typeface="Lato" panose="020F0502020204030203" pitchFamily="34" charset="0"/>
            </a:endParaRPr>
          </a:p>
          <a:p>
            <a:pPr marL="0" lvl="0" indent="0" algn="l" rtl="0">
              <a:spcBef>
                <a:spcPts val="0"/>
              </a:spcBef>
              <a:spcAft>
                <a:spcPts val="0"/>
              </a:spcAft>
              <a:buNone/>
            </a:pPr>
            <a:endParaRPr lang="mt-MT" b="0" i="0" dirty="0">
              <a:solidFill>
                <a:srgbClr val="3A3A3A"/>
              </a:solidFill>
              <a:effectLst/>
              <a:latin typeface="Lato" panose="020F0502020204030203" pitchFamily="34" charset="0"/>
            </a:endParaRPr>
          </a:p>
          <a:p>
            <a:pPr marL="0" lvl="0" indent="0" algn="l" rtl="0">
              <a:spcBef>
                <a:spcPts val="0"/>
              </a:spcBef>
              <a:spcAft>
                <a:spcPts val="0"/>
              </a:spcAft>
              <a:buNone/>
            </a:pPr>
            <a:r>
              <a:rPr lang="en-US" b="0" i="0" dirty="0">
                <a:solidFill>
                  <a:srgbClr val="3A3A3A"/>
                </a:solidFill>
                <a:effectLst/>
                <a:latin typeface="Lato" panose="020F0502020204030203" pitchFamily="34" charset="0"/>
              </a:rPr>
              <a:t>Invite learners to respond.</a:t>
            </a:r>
            <a:endParaRPr lang="mt-MT" b="0" i="0" dirty="0">
              <a:solidFill>
                <a:srgbClr val="3A3A3A"/>
              </a:solidFill>
              <a:effectLst/>
              <a:latin typeface="Lato" panose="020F0502020204030203" pitchFamily="34" charset="0"/>
            </a:endParaRPr>
          </a:p>
          <a:p>
            <a:pPr marL="0" lvl="0" indent="0" algn="l" rtl="0">
              <a:spcBef>
                <a:spcPts val="0"/>
              </a:spcBef>
              <a:spcAft>
                <a:spcPts val="0"/>
              </a:spcAft>
              <a:buNone/>
            </a:pPr>
            <a:endParaRPr lang="mt-MT" b="0" i="0" dirty="0">
              <a:solidFill>
                <a:srgbClr val="3A3A3A"/>
              </a:solidFill>
              <a:effectLst/>
              <a:latin typeface="Lato" panose="020F0502020204030203" pitchFamily="34" charset="0"/>
            </a:endParaRPr>
          </a:p>
          <a:p>
            <a:pPr marL="0" lvl="0" indent="0" algn="l" rtl="0">
              <a:spcBef>
                <a:spcPts val="0"/>
              </a:spcBef>
              <a:spcAft>
                <a:spcPts val="0"/>
              </a:spcAft>
              <a:buNone/>
            </a:pPr>
            <a:r>
              <a:rPr lang="en-US" b="0" i="0" dirty="0">
                <a:solidFill>
                  <a:srgbClr val="3A3A3A"/>
                </a:solidFill>
                <a:effectLst/>
                <a:latin typeface="Lato" panose="020F0502020204030203" pitchFamily="34" charset="0"/>
              </a:rPr>
              <a:t>Reinforce that it is never safe to give out private information to people they don't know since it can be used to trick them or put them in unsafe situations.</a:t>
            </a:r>
            <a:endParaRPr lang="mt-MT" b="0" i="0" dirty="0">
              <a:solidFill>
                <a:srgbClr val="3A3A3A"/>
              </a:solidFill>
              <a:effectLst/>
              <a:latin typeface="Lato" panose="020F0502020204030203" pitchFamily="34" charset="0"/>
            </a:endParaRPr>
          </a:p>
          <a:p>
            <a:pPr marL="0" lvl="0" indent="0" algn="l" rtl="0">
              <a:spcBef>
                <a:spcPts val="0"/>
              </a:spcBef>
              <a:spcAft>
                <a:spcPts val="0"/>
              </a:spcAft>
              <a:buNone/>
            </a:pPr>
            <a:endParaRPr lang="mt-MT" b="0" i="0" dirty="0">
              <a:solidFill>
                <a:srgbClr val="3A3A3A"/>
              </a:solidFill>
              <a:effectLst/>
              <a:latin typeface="Lato" panose="020F0502020204030203" pitchFamily="34" charset="0"/>
            </a:endParaRPr>
          </a:p>
          <a:p>
            <a:pPr marL="0" lvl="0" indent="0" algn="l" rtl="0">
              <a:spcBef>
                <a:spcPts val="0"/>
              </a:spcBef>
              <a:spcAft>
                <a:spcPts val="0"/>
              </a:spcAft>
              <a:buNone/>
            </a:pPr>
            <a:r>
              <a:rPr lang="en-US" b="0" i="0" dirty="0">
                <a:solidFill>
                  <a:srgbClr val="3A3A3A"/>
                </a:solidFill>
                <a:effectLst/>
                <a:latin typeface="Lato" panose="020F0502020204030203" pitchFamily="34" charset="0"/>
              </a:rPr>
              <a:t>Explain that they should always ask a parent or </a:t>
            </a:r>
            <a:r>
              <a:rPr lang="en-US" b="0" i="0" dirty="0" err="1">
                <a:solidFill>
                  <a:srgbClr val="3A3A3A"/>
                </a:solidFill>
                <a:effectLst/>
                <a:latin typeface="Lato" panose="020F0502020204030203" pitchFamily="34" charset="0"/>
              </a:rPr>
              <a:t>carer</a:t>
            </a:r>
            <a:r>
              <a:rPr lang="en-US" b="0" i="0" dirty="0">
                <a:solidFill>
                  <a:srgbClr val="3A3A3A"/>
                </a:solidFill>
                <a:effectLst/>
                <a:latin typeface="Lato" panose="020F0502020204030203" pitchFamily="34" charset="0"/>
              </a:rPr>
              <a:t> before they give out private information to anyone. This applies to people they don't know in the physical world and people online.</a:t>
            </a:r>
          </a:p>
          <a:p>
            <a:pPr marL="0" lvl="0" indent="0" algn="l" rtl="0">
              <a:spcBef>
                <a:spcPts val="0"/>
              </a:spcBef>
              <a:spcAft>
                <a:spcPts val="0"/>
              </a:spcAft>
              <a:buNone/>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bdd7a23bb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bdd7a23bb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i="0" dirty="0">
                <a:solidFill>
                  <a:srgbClr val="3A3A3A"/>
                </a:solidFill>
                <a:effectLst/>
                <a:latin typeface="Lato" panose="020F0502020204030203" pitchFamily="34" charset="0"/>
              </a:rPr>
              <a:t>Ask</a:t>
            </a:r>
            <a:r>
              <a:rPr lang="en-US" b="0" i="0" dirty="0">
                <a:solidFill>
                  <a:srgbClr val="3A3A3A"/>
                </a:solidFill>
                <a:effectLst/>
                <a:latin typeface="Lato" panose="020F0502020204030203" pitchFamily="34" charset="0"/>
              </a:rPr>
              <a:t>: </a:t>
            </a:r>
            <a:r>
              <a:rPr lang="en-US" b="0" i="1" dirty="0">
                <a:solidFill>
                  <a:srgbClr val="3A3A3A"/>
                </a:solidFill>
                <a:effectLst/>
                <a:latin typeface="Lato" panose="020F0502020204030203" pitchFamily="34" charset="0"/>
              </a:rPr>
              <a:t>How is sharing private information online the same as telling it to a stranger in person?</a:t>
            </a:r>
            <a:endParaRPr lang="mt-MT" b="0" i="0" dirty="0">
              <a:solidFill>
                <a:srgbClr val="3A3A3A"/>
              </a:solidFill>
              <a:effectLst/>
              <a:latin typeface="Lato" panose="020F0502020204030203" pitchFamily="34" charset="0"/>
            </a:endParaRPr>
          </a:p>
          <a:p>
            <a:pPr marL="0" lvl="0" indent="0" algn="l" rtl="0">
              <a:lnSpc>
                <a:spcPct val="115000"/>
              </a:lnSpc>
              <a:spcBef>
                <a:spcPts val="0"/>
              </a:spcBef>
              <a:spcAft>
                <a:spcPts val="0"/>
              </a:spcAft>
              <a:buNone/>
            </a:pPr>
            <a:endParaRPr lang="mt-MT" b="0" i="0" dirty="0">
              <a:solidFill>
                <a:srgbClr val="3A3A3A"/>
              </a:solidFill>
              <a:effectLst/>
              <a:latin typeface="Lato" panose="020F0502020204030203" pitchFamily="34" charset="0"/>
            </a:endParaRPr>
          </a:p>
          <a:p>
            <a:pPr marL="0" lvl="0" indent="0" algn="l" rtl="0">
              <a:lnSpc>
                <a:spcPct val="115000"/>
              </a:lnSpc>
              <a:spcBef>
                <a:spcPts val="0"/>
              </a:spcBef>
              <a:spcAft>
                <a:spcPts val="0"/>
              </a:spcAft>
              <a:buNone/>
            </a:pPr>
            <a:r>
              <a:rPr lang="en-US" b="0" i="0" dirty="0">
                <a:solidFill>
                  <a:srgbClr val="3A3A3A"/>
                </a:solidFill>
                <a:effectLst/>
                <a:latin typeface="Lato" panose="020F0502020204030203" pitchFamily="34" charset="0"/>
              </a:rPr>
              <a:t>Invite learners to respond.</a:t>
            </a:r>
            <a:endParaRPr lang="mt-MT" b="0" i="0" dirty="0">
              <a:solidFill>
                <a:srgbClr val="3A3A3A"/>
              </a:solidFill>
              <a:effectLst/>
              <a:latin typeface="Lato" panose="020F0502020204030203" pitchFamily="34" charset="0"/>
            </a:endParaRPr>
          </a:p>
          <a:p>
            <a:pPr marL="0" lvl="0" indent="0" algn="l" rtl="0">
              <a:lnSpc>
                <a:spcPct val="115000"/>
              </a:lnSpc>
              <a:spcBef>
                <a:spcPts val="0"/>
              </a:spcBef>
              <a:spcAft>
                <a:spcPts val="0"/>
              </a:spcAft>
              <a:buNone/>
            </a:pPr>
            <a:endParaRPr lang="mt-MT" b="0" i="0" dirty="0">
              <a:solidFill>
                <a:srgbClr val="3A3A3A"/>
              </a:solidFill>
              <a:effectLst/>
              <a:latin typeface="Lato" panose="020F0502020204030203" pitchFamily="34" charset="0"/>
            </a:endParaRPr>
          </a:p>
          <a:p>
            <a:pPr marL="0" lvl="0" indent="0" algn="l" rtl="0">
              <a:lnSpc>
                <a:spcPct val="115000"/>
              </a:lnSpc>
              <a:spcBef>
                <a:spcPts val="0"/>
              </a:spcBef>
              <a:spcAft>
                <a:spcPts val="0"/>
              </a:spcAft>
              <a:buNone/>
            </a:pPr>
            <a:r>
              <a:rPr lang="en-US" b="0" i="0" dirty="0">
                <a:solidFill>
                  <a:srgbClr val="3A3A3A"/>
                </a:solidFill>
                <a:effectLst/>
                <a:latin typeface="Lato" panose="020F0502020204030203" pitchFamily="34" charset="0"/>
              </a:rPr>
              <a:t>Make sure learners understand that when they share information online, it can be viewed by people they don't know.</a:t>
            </a:r>
            <a:endParaRPr lang="mt-MT" b="0" i="0" dirty="0">
              <a:solidFill>
                <a:srgbClr val="3A3A3A"/>
              </a:solidFill>
              <a:effectLst/>
              <a:latin typeface="Lato" panose="020F0502020204030203" pitchFamily="34" charset="0"/>
            </a:endParaRPr>
          </a:p>
          <a:p>
            <a:pPr marL="0" lvl="0" indent="0" algn="l" rtl="0">
              <a:lnSpc>
                <a:spcPct val="115000"/>
              </a:lnSpc>
              <a:spcBef>
                <a:spcPts val="0"/>
              </a:spcBef>
              <a:spcAft>
                <a:spcPts val="0"/>
              </a:spcAft>
              <a:buNone/>
            </a:pPr>
            <a:endParaRPr lang="mt-MT" b="0" i="0" dirty="0">
              <a:solidFill>
                <a:srgbClr val="3A3A3A"/>
              </a:solidFill>
              <a:effectLst/>
              <a:latin typeface="Lato" panose="020F0502020204030203" pitchFamily="34" charset="0"/>
            </a:endParaRPr>
          </a:p>
          <a:p>
            <a:pPr marL="0" lvl="0" indent="0" algn="l" rtl="0">
              <a:lnSpc>
                <a:spcPct val="115000"/>
              </a:lnSpc>
              <a:spcBef>
                <a:spcPts val="0"/>
              </a:spcBef>
              <a:spcAft>
                <a:spcPts val="0"/>
              </a:spcAft>
              <a:buNone/>
            </a:pPr>
            <a:r>
              <a:rPr lang="en-US" b="0" i="0" dirty="0">
                <a:solidFill>
                  <a:srgbClr val="3A3A3A"/>
                </a:solidFill>
                <a:effectLst/>
                <a:latin typeface="Lato" panose="020F0502020204030203" pitchFamily="34" charset="0"/>
              </a:rPr>
              <a:t>Project </a:t>
            </a:r>
            <a:r>
              <a:rPr lang="en-US" b="1" i="0" u="none" strike="noStrike" dirty="0">
                <a:solidFill>
                  <a:srgbClr val="3A3A3A"/>
                </a:solidFill>
                <a:effectLst/>
                <a:latin typeface="Lato" panose="020F0502020204030203" pitchFamily="34" charset="0"/>
                <a:hlinkClick r:id="rId3"/>
              </a:rPr>
              <a:t>Slide 6</a:t>
            </a:r>
            <a:r>
              <a:rPr lang="en-US" b="0" i="0" dirty="0">
                <a:solidFill>
                  <a:srgbClr val="3A3A3A"/>
                </a:solidFill>
                <a:effectLst/>
                <a:latin typeface="Lato" panose="020F0502020204030203" pitchFamily="34" charset="0"/>
              </a:rPr>
              <a:t> and define </a:t>
            </a:r>
            <a:r>
              <a:rPr lang="en-US" b="1" i="0" dirty="0">
                <a:solidFill>
                  <a:srgbClr val="3A3A3A"/>
                </a:solidFill>
                <a:effectLst/>
                <a:latin typeface="Lato" panose="020F0502020204030203" pitchFamily="34" charset="0"/>
              </a:rPr>
              <a:t>online</a:t>
            </a:r>
            <a:r>
              <a:rPr lang="en-US" b="0" i="0" dirty="0">
                <a:solidFill>
                  <a:srgbClr val="3A3A3A"/>
                </a:solidFill>
                <a:effectLst/>
                <a:latin typeface="Lato" panose="020F0502020204030203" pitchFamily="34" charset="0"/>
              </a:rPr>
              <a:t> as </a:t>
            </a:r>
            <a:r>
              <a:rPr lang="en-US" b="0" i="1" dirty="0">
                <a:solidFill>
                  <a:srgbClr val="3A3A3A"/>
                </a:solidFill>
                <a:effectLst/>
                <a:latin typeface="Lato" panose="020F0502020204030203" pitchFamily="34" charset="0"/>
              </a:rPr>
              <a:t>using a computer, phone or tablet to visit a website or app.</a:t>
            </a:r>
            <a:endParaRPr lang="en-US" b="0" i="0" dirty="0">
              <a:solidFill>
                <a:srgbClr val="3A3A3A"/>
              </a:solidFill>
              <a:effectLst/>
              <a:latin typeface="Lato" panose="020F0502020204030203" pitchFamily="34" charset="0"/>
            </a:endParaRPr>
          </a:p>
          <a:p>
            <a:pPr marL="0" lvl="0" indent="0" algn="l" rtl="0">
              <a:lnSpc>
                <a:spcPct val="115000"/>
              </a:lnSpc>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c37c6271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c37c6271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dirty="0">
                <a:solidFill>
                  <a:srgbClr val="3A3A3A"/>
                </a:solidFill>
                <a:effectLst/>
                <a:latin typeface="Lato" panose="020F0502020204030203" pitchFamily="34" charset="0"/>
              </a:rPr>
              <a:t>Say</a:t>
            </a:r>
            <a:r>
              <a:rPr lang="en-US" b="0" i="0" dirty="0">
                <a:solidFill>
                  <a:srgbClr val="3A3A3A"/>
                </a:solidFill>
                <a:effectLst/>
                <a:latin typeface="Lato" panose="020F0502020204030203" pitchFamily="34" charset="0"/>
              </a:rPr>
              <a:t>: </a:t>
            </a:r>
            <a:r>
              <a:rPr lang="en-US" b="0" i="1" dirty="0">
                <a:solidFill>
                  <a:srgbClr val="3A3A3A"/>
                </a:solidFill>
                <a:effectLst/>
                <a:latin typeface="Lato" panose="020F0502020204030203" pitchFamily="34" charset="0"/>
              </a:rPr>
              <a:t>Let's play a quick game of thumbs up, thumbs down to make sure we know what is considered private information and what isn’t.</a:t>
            </a:r>
            <a:endParaRPr lang="mt-MT" b="0" i="0" dirty="0">
              <a:solidFill>
                <a:srgbClr val="3A3A3A"/>
              </a:solidFill>
              <a:effectLst/>
              <a:latin typeface="Lato" panose="020F0502020204030203" pitchFamily="34" charset="0"/>
            </a:endParaRPr>
          </a:p>
          <a:p>
            <a:pPr marL="0" lvl="0" indent="0" algn="l" rtl="0">
              <a:spcBef>
                <a:spcPts val="0"/>
              </a:spcBef>
              <a:spcAft>
                <a:spcPts val="0"/>
              </a:spcAft>
              <a:buNone/>
            </a:pPr>
            <a:endParaRPr lang="mt-MT" b="0" i="0" dirty="0">
              <a:solidFill>
                <a:srgbClr val="3A3A3A"/>
              </a:solidFill>
              <a:effectLst/>
              <a:latin typeface="Lato" panose="020F0502020204030203" pitchFamily="34" charset="0"/>
            </a:endParaRPr>
          </a:p>
          <a:p>
            <a:pPr marL="0" lvl="0" indent="0" algn="l" rtl="0">
              <a:spcBef>
                <a:spcPts val="0"/>
              </a:spcBef>
              <a:spcAft>
                <a:spcPts val="0"/>
              </a:spcAft>
              <a:buNone/>
            </a:pPr>
            <a:r>
              <a:rPr lang="en-US" b="0" i="1" dirty="0">
                <a:solidFill>
                  <a:srgbClr val="3A3A3A"/>
                </a:solidFill>
                <a:effectLst/>
                <a:latin typeface="Lato" panose="020F0502020204030203" pitchFamily="34" charset="0"/>
              </a:rPr>
              <a:t>For each example I give, think about if it is OK to share (thumbs up) or if it is something private that you shouldn't share (thumbs down) with a stranger.</a:t>
            </a:r>
            <a:r>
              <a:rPr lang="en-US" b="0" i="0" dirty="0">
                <a:solidFill>
                  <a:srgbClr val="3A3A3A"/>
                </a:solidFill>
                <a:effectLst/>
                <a:latin typeface="Lato" panose="020F0502020204030203" pitchFamily="34" charset="0"/>
              </a:rPr>
              <a:t> (</a:t>
            </a:r>
            <a:r>
              <a:rPr lang="en-US" b="1" i="0" u="none" strike="noStrike" dirty="0">
                <a:solidFill>
                  <a:srgbClr val="3A3A3A"/>
                </a:solidFill>
                <a:effectLst/>
                <a:latin typeface="Lato" panose="020F0502020204030203" pitchFamily="34" charset="0"/>
                <a:hlinkClick r:id="rId3"/>
              </a:rPr>
              <a:t>Slide 7</a:t>
            </a:r>
            <a:r>
              <a:rPr lang="en-US" b="0" i="0" dirty="0">
                <a:solidFill>
                  <a:srgbClr val="3A3A3A"/>
                </a:solidFill>
                <a:effectLst/>
                <a:latin typeface="Lato" panose="020F0502020204030203" pitchFamily="34" charset="0"/>
              </a:rPr>
              <a:t>)</a:t>
            </a:r>
          </a:p>
          <a:p>
            <a:pPr algn="l">
              <a:buFont typeface="Arial" panose="020B0604020202020204" pitchFamily="34" charset="0"/>
              <a:buChar char="•"/>
            </a:pPr>
            <a:r>
              <a:rPr lang="en-US" b="0" i="1" dirty="0">
                <a:solidFill>
                  <a:srgbClr val="3A3A3A"/>
                </a:solidFill>
                <a:effectLst/>
                <a:latin typeface="Lato" panose="020F0502020204030203" pitchFamily="34" charset="0"/>
              </a:rPr>
              <a:t>Your </a:t>
            </a:r>
            <a:r>
              <a:rPr lang="en-US" b="0" i="1" dirty="0" err="1">
                <a:solidFill>
                  <a:srgbClr val="3A3A3A"/>
                </a:solidFill>
                <a:effectLst/>
                <a:latin typeface="Lato" panose="020F0502020204030203" pitchFamily="34" charset="0"/>
              </a:rPr>
              <a:t>favourite</a:t>
            </a:r>
            <a:r>
              <a:rPr lang="en-US" b="0" i="1" dirty="0">
                <a:solidFill>
                  <a:srgbClr val="3A3A3A"/>
                </a:solidFill>
                <a:effectLst/>
                <a:latin typeface="Lato" panose="020F0502020204030203" pitchFamily="34" charset="0"/>
              </a:rPr>
              <a:t> ice cream </a:t>
            </a:r>
            <a:r>
              <a:rPr lang="en-US" b="0" i="1" dirty="0" err="1">
                <a:solidFill>
                  <a:srgbClr val="3A3A3A"/>
                </a:solidFill>
                <a:effectLst/>
                <a:latin typeface="Lato" panose="020F0502020204030203" pitchFamily="34" charset="0"/>
              </a:rPr>
              <a:t>flavour</a:t>
            </a:r>
            <a:r>
              <a:rPr lang="en-US" b="0" i="1" dirty="0">
                <a:solidFill>
                  <a:srgbClr val="3A3A3A"/>
                </a:solidFill>
                <a:effectLst/>
                <a:latin typeface="Lato" panose="020F0502020204030203" pitchFamily="34" charset="0"/>
              </a:rPr>
              <a:t> (thumbs up)</a:t>
            </a:r>
            <a:endParaRPr lang="en-US" b="0" i="0" dirty="0">
              <a:solidFill>
                <a:srgbClr val="3A3A3A"/>
              </a:solidFill>
              <a:effectLst/>
              <a:latin typeface="Lato" panose="020F0502020204030203" pitchFamily="34" charset="0"/>
            </a:endParaRPr>
          </a:p>
          <a:p>
            <a:pPr algn="l">
              <a:buFont typeface="Arial" panose="020B0604020202020204" pitchFamily="34" charset="0"/>
              <a:buChar char="•"/>
            </a:pPr>
            <a:r>
              <a:rPr lang="en-US" b="0" i="1" dirty="0">
                <a:solidFill>
                  <a:srgbClr val="3A3A3A"/>
                </a:solidFill>
                <a:effectLst/>
                <a:latin typeface="Lato" panose="020F0502020204030203" pitchFamily="34" charset="0"/>
              </a:rPr>
              <a:t>What you ate for dinner last night (thumbs up)</a:t>
            </a:r>
            <a:endParaRPr lang="en-US" b="0" i="0" dirty="0">
              <a:solidFill>
                <a:srgbClr val="3A3A3A"/>
              </a:solidFill>
              <a:effectLst/>
              <a:latin typeface="Lato" panose="020F0502020204030203" pitchFamily="34" charset="0"/>
            </a:endParaRPr>
          </a:p>
          <a:p>
            <a:pPr algn="l">
              <a:buFont typeface="Arial" panose="020B0604020202020204" pitchFamily="34" charset="0"/>
              <a:buChar char="•"/>
            </a:pPr>
            <a:r>
              <a:rPr lang="en-US" b="0" i="1" dirty="0">
                <a:solidFill>
                  <a:srgbClr val="3A3A3A"/>
                </a:solidFill>
                <a:effectLst/>
                <a:latin typeface="Lato" panose="020F0502020204030203" pitchFamily="34" charset="0"/>
              </a:rPr>
              <a:t>Your home address (thumbs down)</a:t>
            </a:r>
            <a:endParaRPr lang="en-US" b="0" i="0" dirty="0">
              <a:solidFill>
                <a:srgbClr val="3A3A3A"/>
              </a:solidFill>
              <a:effectLst/>
              <a:latin typeface="Lato" panose="020F0502020204030203" pitchFamily="34" charset="0"/>
            </a:endParaRPr>
          </a:p>
          <a:p>
            <a:pPr algn="l">
              <a:buFont typeface="Arial" panose="020B0604020202020204" pitchFamily="34" charset="0"/>
              <a:buChar char="•"/>
            </a:pPr>
            <a:r>
              <a:rPr lang="en-US" b="0" i="1" dirty="0">
                <a:solidFill>
                  <a:srgbClr val="3A3A3A"/>
                </a:solidFill>
                <a:effectLst/>
                <a:latin typeface="Lato" panose="020F0502020204030203" pitchFamily="34" charset="0"/>
              </a:rPr>
              <a:t>Your best friend's </a:t>
            </a:r>
            <a:r>
              <a:rPr lang="en-US" b="0" i="1" dirty="0" err="1">
                <a:solidFill>
                  <a:srgbClr val="3A3A3A"/>
                </a:solidFill>
                <a:effectLst/>
                <a:latin typeface="Lato" panose="020F0502020204030203" pitchFamily="34" charset="0"/>
              </a:rPr>
              <a:t>favourite</a:t>
            </a:r>
            <a:r>
              <a:rPr lang="en-US" b="0" i="1" dirty="0">
                <a:solidFill>
                  <a:srgbClr val="3A3A3A"/>
                </a:solidFill>
                <a:effectLst/>
                <a:latin typeface="Lato" panose="020F0502020204030203" pitchFamily="34" charset="0"/>
              </a:rPr>
              <a:t> movie (thumbs up)</a:t>
            </a:r>
            <a:endParaRPr lang="en-US" b="0" i="0" dirty="0">
              <a:solidFill>
                <a:srgbClr val="3A3A3A"/>
              </a:solidFill>
              <a:effectLst/>
              <a:latin typeface="Lato" panose="020F0502020204030203" pitchFamily="34" charset="0"/>
            </a:endParaRPr>
          </a:p>
          <a:p>
            <a:pPr algn="l">
              <a:buFont typeface="Arial" panose="020B0604020202020204" pitchFamily="34" charset="0"/>
              <a:buChar char="•"/>
            </a:pPr>
            <a:r>
              <a:rPr lang="en-US" b="0" i="1" dirty="0">
                <a:solidFill>
                  <a:srgbClr val="3A3A3A"/>
                </a:solidFill>
                <a:effectLst/>
                <a:latin typeface="Lato" panose="020F0502020204030203" pitchFamily="34" charset="0"/>
              </a:rPr>
              <a:t>Your mum's phone number (thumbs down)</a:t>
            </a:r>
            <a:endParaRPr lang="en-US" b="0" i="0" dirty="0">
              <a:solidFill>
                <a:srgbClr val="3A3A3A"/>
              </a:solidFill>
              <a:effectLst/>
              <a:latin typeface="Lato" panose="020F0502020204030203" pitchFamily="34" charset="0"/>
            </a:endParaRPr>
          </a:p>
          <a:p>
            <a:pPr algn="l">
              <a:buFont typeface="Arial" panose="020B0604020202020204" pitchFamily="34" charset="0"/>
              <a:buChar char="•"/>
            </a:pPr>
            <a:r>
              <a:rPr lang="en-US" b="0" i="1" dirty="0">
                <a:solidFill>
                  <a:srgbClr val="3A3A3A"/>
                </a:solidFill>
                <a:effectLst/>
                <a:latin typeface="Lato" panose="020F0502020204030203" pitchFamily="34" charset="0"/>
              </a:rPr>
              <a:t>Your password (thumbs down)</a:t>
            </a:r>
            <a:endParaRPr lang="en-US" b="0" i="0" dirty="0">
              <a:solidFill>
                <a:srgbClr val="3A3A3A"/>
              </a:solidFill>
              <a:effectLst/>
              <a:latin typeface="Lato" panose="020F0502020204030203"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bdd7a23bb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bdd7a23bb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dirty="0">
                <a:solidFill>
                  <a:srgbClr val="3A3A3A"/>
                </a:solidFill>
                <a:effectLst/>
                <a:latin typeface="Lato" panose="020F0502020204030203" pitchFamily="34" charset="0"/>
              </a:rPr>
              <a:t>Distribute</a:t>
            </a:r>
            <a:r>
              <a:rPr lang="en-US" b="0" i="0" dirty="0">
                <a:solidFill>
                  <a:srgbClr val="3A3A3A"/>
                </a:solidFill>
                <a:effectLst/>
                <a:latin typeface="Lato" panose="020F0502020204030203" pitchFamily="34" charset="0"/>
              </a:rPr>
              <a:t> the </a:t>
            </a:r>
            <a:r>
              <a:rPr lang="en-US" b="1" i="0" u="none" strike="noStrike" dirty="0">
                <a:solidFill>
                  <a:srgbClr val="3A3A3A"/>
                </a:solidFill>
                <a:effectLst/>
                <a:latin typeface="Lato" panose="020F0502020204030203" pitchFamily="34" charset="0"/>
                <a:hlinkClick r:id="rId3"/>
              </a:rPr>
              <a:t>Keep It Private! handout</a:t>
            </a:r>
            <a:r>
              <a:rPr lang="en-US" b="0" i="0" dirty="0">
                <a:solidFill>
                  <a:srgbClr val="3A3A3A"/>
                </a:solidFill>
                <a:effectLst/>
                <a:latin typeface="Lato" panose="020F0502020204030203" pitchFamily="34" charset="0"/>
              </a:rPr>
              <a:t>. </a:t>
            </a:r>
            <a:endParaRPr lang="mt-MT" b="0" i="0" dirty="0">
              <a:solidFill>
                <a:srgbClr val="3A3A3A"/>
              </a:solidFill>
              <a:effectLst/>
              <a:latin typeface="Lato" panose="020F0502020204030203" pitchFamily="34" charset="0"/>
            </a:endParaRPr>
          </a:p>
          <a:p>
            <a:pPr marL="0" lvl="0" indent="0" algn="l" rtl="0">
              <a:spcBef>
                <a:spcPts val="0"/>
              </a:spcBef>
              <a:spcAft>
                <a:spcPts val="0"/>
              </a:spcAft>
              <a:buNone/>
            </a:pPr>
            <a:endParaRPr lang="mt-MT" b="0" i="0" dirty="0">
              <a:solidFill>
                <a:srgbClr val="3A3A3A"/>
              </a:solidFill>
              <a:effectLst/>
              <a:latin typeface="Lato" panose="020F0502020204030203" pitchFamily="34" charset="0"/>
            </a:endParaRPr>
          </a:p>
          <a:p>
            <a:pPr marL="0" lvl="0" indent="0" algn="l" rtl="0">
              <a:spcBef>
                <a:spcPts val="0"/>
              </a:spcBef>
              <a:spcAft>
                <a:spcPts val="0"/>
              </a:spcAft>
              <a:buNone/>
            </a:pPr>
            <a:r>
              <a:rPr lang="en-US" b="0" i="0" dirty="0">
                <a:solidFill>
                  <a:srgbClr val="3A3A3A"/>
                </a:solidFill>
                <a:effectLst/>
                <a:latin typeface="Lato" panose="020F0502020204030203" pitchFamily="34" charset="0"/>
              </a:rPr>
              <a:t>Say: </a:t>
            </a:r>
            <a:r>
              <a:rPr lang="en-US" b="0" i="1" dirty="0">
                <a:solidFill>
                  <a:srgbClr val="3A3A3A"/>
                </a:solidFill>
                <a:effectLst/>
                <a:latin typeface="Lato" panose="020F0502020204030203" pitchFamily="34" charset="0"/>
              </a:rPr>
              <a:t>There's a new app called </a:t>
            </a:r>
            <a:r>
              <a:rPr lang="en-US" b="0" i="1" dirty="0" err="1">
                <a:solidFill>
                  <a:srgbClr val="3A3A3A"/>
                </a:solidFill>
                <a:effectLst/>
                <a:latin typeface="Lato" panose="020F0502020204030203" pitchFamily="34" charset="0"/>
              </a:rPr>
              <a:t>SongTube</a:t>
            </a:r>
            <a:r>
              <a:rPr lang="en-US" b="0" i="1" dirty="0">
                <a:solidFill>
                  <a:srgbClr val="3A3A3A"/>
                </a:solidFill>
                <a:effectLst/>
                <a:latin typeface="Lato" panose="020F0502020204030203" pitchFamily="34" charset="0"/>
              </a:rPr>
              <a:t> that allows you to create your own music. Guts, one of the Digital Citizens, has permission to use the app, but is being asked to fill out a form first. Guts needs your help in figuring out what's OK to share. As you review the form, complete the sections that don't ask for private information and draw an X through the sections that do ask for private information. </a:t>
            </a:r>
            <a:r>
              <a:rPr lang="en-US" b="0" i="0" dirty="0">
                <a:solidFill>
                  <a:srgbClr val="3A3A3A"/>
                </a:solidFill>
                <a:effectLst/>
                <a:latin typeface="Lato" panose="020F0502020204030203" pitchFamily="34" charset="0"/>
              </a:rPr>
              <a:t>(</a:t>
            </a:r>
            <a:r>
              <a:rPr lang="en-US" b="1" i="0" u="none" strike="noStrike" dirty="0">
                <a:solidFill>
                  <a:srgbClr val="3A3A3A"/>
                </a:solidFill>
                <a:effectLst/>
                <a:latin typeface="Lato" panose="020F0502020204030203" pitchFamily="34" charset="0"/>
                <a:hlinkClick r:id="rId4"/>
              </a:rPr>
              <a:t>Slide 8</a:t>
            </a:r>
            <a:r>
              <a:rPr lang="en-US" b="0" i="0" dirty="0">
                <a:solidFill>
                  <a:srgbClr val="3A3A3A"/>
                </a:solidFill>
                <a:effectLst/>
                <a:latin typeface="Lato" panose="020F0502020204030203" pitchFamily="34" charset="0"/>
              </a:rPr>
              <a:t>)</a:t>
            </a:r>
            <a:endParaRPr lang="mt-MT" b="0" i="0" dirty="0">
              <a:solidFill>
                <a:srgbClr val="3A3A3A"/>
              </a:solidFill>
              <a:effectLst/>
              <a:latin typeface="Lato" panose="020F0502020204030203" pitchFamily="34" charset="0"/>
            </a:endParaRPr>
          </a:p>
          <a:p>
            <a:pPr marL="0" lvl="0" indent="0" algn="l" rtl="0">
              <a:spcBef>
                <a:spcPts val="0"/>
              </a:spcBef>
              <a:spcAft>
                <a:spcPts val="0"/>
              </a:spcAft>
              <a:buNone/>
            </a:pPr>
            <a:endParaRPr lang="mt-MT" b="0" i="0" dirty="0">
              <a:solidFill>
                <a:srgbClr val="3A3A3A"/>
              </a:solidFill>
              <a:effectLst/>
              <a:latin typeface="Lato" panose="020F0502020204030203" pitchFamily="34" charset="0"/>
            </a:endParaRPr>
          </a:p>
          <a:p>
            <a:pPr marL="0" lvl="0" indent="0" algn="l" rtl="0">
              <a:spcBef>
                <a:spcPts val="0"/>
              </a:spcBef>
              <a:spcAft>
                <a:spcPts val="0"/>
              </a:spcAft>
              <a:buNone/>
            </a:pPr>
            <a:r>
              <a:rPr lang="en-US" b="1" i="0" dirty="0">
                <a:solidFill>
                  <a:srgbClr val="3A3A3A"/>
                </a:solidFill>
                <a:effectLst/>
                <a:latin typeface="Lato" panose="020F0502020204030203" pitchFamily="34" charset="0"/>
              </a:rPr>
              <a:t>Allow </a:t>
            </a:r>
            <a:r>
              <a:rPr lang="en-US" b="0" i="0" dirty="0">
                <a:solidFill>
                  <a:srgbClr val="3A3A3A"/>
                </a:solidFill>
                <a:effectLst/>
                <a:latin typeface="Lato" panose="020F0502020204030203" pitchFamily="34" charset="0"/>
              </a:rPr>
              <a:t>learners time to complete the form and then invite them to share their answers, emphasizing the sections that were asking for private information (</a:t>
            </a:r>
            <a:r>
              <a:rPr lang="en-US" b="1" i="0" u="none" strike="noStrike" dirty="0">
                <a:solidFill>
                  <a:srgbClr val="3A3A3A"/>
                </a:solidFill>
                <a:effectLst/>
                <a:latin typeface="Lato" panose="020F0502020204030203" pitchFamily="34" charset="0"/>
                <a:hlinkClick r:id="rId5"/>
              </a:rPr>
              <a:t>Teacher Version</a:t>
            </a:r>
            <a:r>
              <a:rPr lang="en-US" b="0" i="0" dirty="0">
                <a:solidFill>
                  <a:srgbClr val="3A3A3A"/>
                </a:solidFill>
                <a:effectLst/>
                <a:latin typeface="Lato" panose="020F0502020204030203" pitchFamily="34" charset="0"/>
              </a:rPr>
              <a:t>).</a:t>
            </a:r>
            <a:endParaRPr lang="mt-MT" b="0" i="0" dirty="0">
              <a:solidFill>
                <a:srgbClr val="3A3A3A"/>
              </a:solidFill>
              <a:effectLst/>
              <a:latin typeface="Lato" panose="020F0502020204030203" pitchFamily="34" charset="0"/>
            </a:endParaRPr>
          </a:p>
          <a:p>
            <a:pPr marL="0" lvl="0" indent="0" algn="l" rtl="0">
              <a:spcBef>
                <a:spcPts val="0"/>
              </a:spcBef>
              <a:spcAft>
                <a:spcPts val="0"/>
              </a:spcAft>
              <a:buNone/>
            </a:pPr>
            <a:endParaRPr lang="mt-MT" b="0" i="0" dirty="0">
              <a:solidFill>
                <a:srgbClr val="3A3A3A"/>
              </a:solidFill>
              <a:effectLst/>
              <a:latin typeface="Lato" panose="020F0502020204030203" pitchFamily="34" charset="0"/>
            </a:endParaRPr>
          </a:p>
          <a:p>
            <a:pPr marL="0" lvl="0" indent="0" algn="l" rtl="0">
              <a:spcBef>
                <a:spcPts val="0"/>
              </a:spcBef>
              <a:spcAft>
                <a:spcPts val="0"/>
              </a:spcAft>
              <a:buNone/>
            </a:pPr>
            <a:r>
              <a:rPr lang="en-US" b="1" i="0" dirty="0">
                <a:solidFill>
                  <a:srgbClr val="3A3A3A"/>
                </a:solidFill>
                <a:effectLst/>
                <a:latin typeface="Lato" panose="020F0502020204030203" pitchFamily="34" charset="0"/>
              </a:rPr>
              <a:t>Ask</a:t>
            </a:r>
            <a:r>
              <a:rPr lang="en-US" b="0" i="0" dirty="0">
                <a:solidFill>
                  <a:srgbClr val="3A3A3A"/>
                </a:solidFill>
                <a:effectLst/>
                <a:latin typeface="Lato" panose="020F0502020204030203" pitchFamily="34" charset="0"/>
              </a:rPr>
              <a:t>: </a:t>
            </a:r>
            <a:r>
              <a:rPr lang="en-US" b="0" i="1" dirty="0">
                <a:solidFill>
                  <a:srgbClr val="3A3A3A"/>
                </a:solidFill>
                <a:effectLst/>
                <a:latin typeface="Lato" panose="020F0502020204030203" pitchFamily="34" charset="0"/>
              </a:rPr>
              <a:t>Have any of you seen a form like this when visiting a website or app? Why do you think websites and apps ask for this type of information? Take turns sharing with your partner.</a:t>
            </a:r>
            <a:endParaRPr lang="mt-MT" b="0" i="0" dirty="0">
              <a:solidFill>
                <a:srgbClr val="3A3A3A"/>
              </a:solidFill>
              <a:effectLst/>
              <a:latin typeface="Lato" panose="020F0502020204030203" pitchFamily="34" charset="0"/>
            </a:endParaRPr>
          </a:p>
          <a:p>
            <a:pPr marL="0" lvl="0" indent="0" algn="l" rtl="0">
              <a:spcBef>
                <a:spcPts val="0"/>
              </a:spcBef>
              <a:spcAft>
                <a:spcPts val="0"/>
              </a:spcAft>
              <a:buNone/>
            </a:pPr>
            <a:endParaRPr lang="mt-MT" b="0" i="0" dirty="0">
              <a:solidFill>
                <a:srgbClr val="3A3A3A"/>
              </a:solidFill>
              <a:effectLst/>
              <a:latin typeface="Lato" panose="020F0502020204030203" pitchFamily="34" charset="0"/>
            </a:endParaRPr>
          </a:p>
          <a:p>
            <a:pPr marL="0" lvl="0" indent="0" algn="l" rtl="0">
              <a:spcBef>
                <a:spcPts val="0"/>
              </a:spcBef>
              <a:spcAft>
                <a:spcPts val="0"/>
              </a:spcAft>
              <a:buNone/>
            </a:pPr>
            <a:r>
              <a:rPr lang="en-US" b="0" i="0" dirty="0">
                <a:solidFill>
                  <a:srgbClr val="3A3A3A"/>
                </a:solidFill>
                <a:effectLst/>
                <a:latin typeface="Lato" panose="020F0502020204030203" pitchFamily="34" charset="0"/>
              </a:rPr>
              <a:t>Invite learners to share their responses.</a:t>
            </a:r>
            <a:endParaRPr lang="mt-MT" b="0" i="0" dirty="0">
              <a:solidFill>
                <a:srgbClr val="3A3A3A"/>
              </a:solidFill>
              <a:effectLst/>
              <a:latin typeface="Lato" panose="020F0502020204030203" pitchFamily="34" charset="0"/>
            </a:endParaRPr>
          </a:p>
          <a:p>
            <a:pPr marL="0" lvl="0" indent="0" algn="l" rtl="0">
              <a:spcBef>
                <a:spcPts val="0"/>
              </a:spcBef>
              <a:spcAft>
                <a:spcPts val="0"/>
              </a:spcAft>
              <a:buNone/>
            </a:pPr>
            <a:endParaRPr lang="mt-MT" b="0" i="0" dirty="0">
              <a:solidFill>
                <a:srgbClr val="3A3A3A"/>
              </a:solidFill>
              <a:effectLst/>
              <a:latin typeface="Lato" panose="020F0502020204030203" pitchFamily="34" charset="0"/>
            </a:endParaRPr>
          </a:p>
          <a:p>
            <a:pPr marL="0" lvl="0" indent="0" algn="l" rtl="0">
              <a:spcBef>
                <a:spcPts val="0"/>
              </a:spcBef>
              <a:spcAft>
                <a:spcPts val="0"/>
              </a:spcAft>
              <a:buNone/>
            </a:pPr>
            <a:r>
              <a:rPr lang="en-US" b="0" i="0" dirty="0">
                <a:solidFill>
                  <a:srgbClr val="3A3A3A"/>
                </a:solidFill>
                <a:effectLst/>
                <a:latin typeface="Lato" panose="020F0502020204030203" pitchFamily="34" charset="0"/>
              </a:rPr>
              <a:t>Explain that some reasons include:</a:t>
            </a:r>
          </a:p>
          <a:p>
            <a:pPr algn="l">
              <a:buFont typeface="Arial" panose="020B0604020202020204" pitchFamily="34" charset="0"/>
              <a:buChar char="•"/>
            </a:pPr>
            <a:r>
              <a:rPr lang="en-US" b="0" i="1" dirty="0">
                <a:solidFill>
                  <a:srgbClr val="3A3A3A"/>
                </a:solidFill>
                <a:effectLst/>
                <a:latin typeface="Lato" panose="020F0502020204030203" pitchFamily="34" charset="0"/>
              </a:rPr>
              <a:t>To learn more about the people who use their app.</a:t>
            </a:r>
            <a:endParaRPr lang="en-US" b="0" i="0" dirty="0">
              <a:solidFill>
                <a:srgbClr val="3A3A3A"/>
              </a:solidFill>
              <a:effectLst/>
              <a:latin typeface="Lato" panose="020F0502020204030203" pitchFamily="34" charset="0"/>
            </a:endParaRPr>
          </a:p>
          <a:p>
            <a:pPr algn="l">
              <a:buFont typeface="Arial" panose="020B0604020202020204" pitchFamily="34" charset="0"/>
              <a:buChar char="•"/>
            </a:pPr>
            <a:r>
              <a:rPr lang="en-US" b="0" i="1" dirty="0">
                <a:solidFill>
                  <a:srgbClr val="3A3A3A"/>
                </a:solidFill>
                <a:effectLst/>
                <a:latin typeface="Lato" panose="020F0502020204030203" pitchFamily="34" charset="0"/>
              </a:rPr>
              <a:t>To send messages to people who are signing up.</a:t>
            </a:r>
            <a:endParaRPr lang="en-US" b="0" i="0" dirty="0">
              <a:solidFill>
                <a:srgbClr val="3A3A3A"/>
              </a:solidFill>
              <a:effectLst/>
              <a:latin typeface="Lato" panose="020F0502020204030203" pitchFamily="34" charset="0"/>
            </a:endParaRPr>
          </a:p>
          <a:p>
            <a:pPr algn="l">
              <a:buFont typeface="Arial" panose="020B0604020202020204" pitchFamily="34" charset="0"/>
              <a:buChar char="•"/>
            </a:pPr>
            <a:r>
              <a:rPr lang="en-US" b="0" i="1" dirty="0">
                <a:solidFill>
                  <a:srgbClr val="3A3A3A"/>
                </a:solidFill>
                <a:effectLst/>
                <a:latin typeface="Lato" panose="020F0502020204030203" pitchFamily="34" charset="0"/>
              </a:rPr>
              <a:t>To sell things to those who sign up.</a:t>
            </a:r>
            <a:endParaRPr lang="en-US" b="0" i="0" dirty="0">
              <a:solidFill>
                <a:srgbClr val="3A3A3A"/>
              </a:solidFill>
              <a:effectLst/>
              <a:latin typeface="Lato" panose="020F0502020204030203" pitchFamily="34" charset="0"/>
            </a:endParaRPr>
          </a:p>
          <a:p>
            <a:pPr marL="0" lvl="0" indent="0" algn="l" rtl="0">
              <a:spcBef>
                <a:spcPts val="0"/>
              </a:spcBef>
              <a:spcAft>
                <a:spcPts val="0"/>
              </a:spcAft>
              <a:buNone/>
            </a:pPr>
            <a:endParaRPr lang="mt-MT" b="0" i="0" dirty="0">
              <a:solidFill>
                <a:srgbClr val="3A3A3A"/>
              </a:solidFill>
              <a:effectLst/>
              <a:latin typeface="Lato" panose="020F0502020204030203" pitchFamily="34" charset="0"/>
            </a:endParaRPr>
          </a:p>
          <a:p>
            <a:pPr marL="0" lvl="0" indent="0" algn="l" rtl="0">
              <a:spcBef>
                <a:spcPts val="0"/>
              </a:spcBef>
              <a:spcAft>
                <a:spcPts val="0"/>
              </a:spcAft>
              <a:buNone/>
            </a:pPr>
            <a:r>
              <a:rPr lang="en-US" b="0" i="0" dirty="0">
                <a:solidFill>
                  <a:srgbClr val="3A3A3A"/>
                </a:solidFill>
                <a:effectLst/>
                <a:latin typeface="Lato" panose="020F0502020204030203" pitchFamily="34" charset="0"/>
              </a:rPr>
              <a:t>Emphasize that learners should never fill out forms like this on their own, unless they have permission from a parent or </a:t>
            </a:r>
            <a:r>
              <a:rPr lang="en-US" b="0" i="0" dirty="0" err="1">
                <a:solidFill>
                  <a:srgbClr val="3A3A3A"/>
                </a:solidFill>
                <a:effectLst/>
                <a:latin typeface="Lato" panose="020F0502020204030203" pitchFamily="34" charset="0"/>
              </a:rPr>
              <a:t>carer</a:t>
            </a:r>
            <a:r>
              <a:rPr lang="en-US" b="0" i="0" dirty="0">
                <a:solidFill>
                  <a:srgbClr val="3A3A3A"/>
                </a:solidFill>
                <a:effectLst/>
                <a:latin typeface="Lato" panose="020F0502020204030203" pitchFamily="34" charset="0"/>
              </a:rPr>
              <a:t>.</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90d551e23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90d551e23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000" b="1" i="0" dirty="0">
                <a:solidFill>
                  <a:srgbClr val="3A3A3A"/>
                </a:solidFill>
                <a:effectLst/>
                <a:latin typeface="Lato" panose="020F0502020204030203" pitchFamily="34" charset="0"/>
              </a:rPr>
              <a:t>Say:</a:t>
            </a:r>
            <a:r>
              <a:rPr lang="en-US" sz="2000" b="0" i="0" dirty="0">
                <a:solidFill>
                  <a:srgbClr val="3A3A3A"/>
                </a:solidFill>
                <a:effectLst/>
                <a:latin typeface="Lato" panose="020F0502020204030203" pitchFamily="34" charset="0"/>
              </a:rPr>
              <a:t> </a:t>
            </a:r>
            <a:r>
              <a:rPr lang="en-US" sz="2000" b="0" i="1" dirty="0">
                <a:solidFill>
                  <a:srgbClr val="3A3A3A"/>
                </a:solidFill>
                <a:effectLst/>
                <a:latin typeface="Lato" panose="020F0502020204030203" pitchFamily="34" charset="0"/>
              </a:rPr>
              <a:t>Today we talked about what information is private and why we shouldn't share it online. Now let's reflect on what we learnt. First, I'd like you to turn to your partner and share something about yourself that you don't think your partner knows about you, but that is not considered private information. </a:t>
            </a:r>
            <a:endParaRPr lang="mt-MT" sz="2000" b="0" i="0" dirty="0">
              <a:solidFill>
                <a:srgbClr val="3A3A3A"/>
              </a:solidFill>
              <a:effectLst/>
              <a:latin typeface="Lato" panose="020F0502020204030203" pitchFamily="34" charset="0"/>
            </a:endParaRPr>
          </a:p>
          <a:p>
            <a:pPr marL="0" lvl="0" indent="0" algn="l" rtl="0">
              <a:lnSpc>
                <a:spcPct val="115000"/>
              </a:lnSpc>
              <a:spcBef>
                <a:spcPts val="0"/>
              </a:spcBef>
              <a:spcAft>
                <a:spcPts val="0"/>
              </a:spcAft>
              <a:buClr>
                <a:schemeClr val="dk1"/>
              </a:buClr>
              <a:buSzPts val="1100"/>
              <a:buFont typeface="Arial"/>
              <a:buNone/>
            </a:pPr>
            <a:endParaRPr lang="mt-MT" sz="2000" b="0" i="0" dirty="0">
              <a:solidFill>
                <a:srgbClr val="3A3A3A"/>
              </a:solidFill>
              <a:effectLst/>
              <a:latin typeface="Lato" panose="020F0502020204030203" pitchFamily="34" charset="0"/>
            </a:endParaRPr>
          </a:p>
          <a:p>
            <a:pPr marL="0" lvl="0" indent="0" algn="l" rtl="0">
              <a:lnSpc>
                <a:spcPct val="115000"/>
              </a:lnSpc>
              <a:spcBef>
                <a:spcPts val="0"/>
              </a:spcBef>
              <a:spcAft>
                <a:spcPts val="0"/>
              </a:spcAft>
              <a:buClr>
                <a:schemeClr val="dk1"/>
              </a:buClr>
              <a:buSzPts val="1100"/>
              <a:buFont typeface="Arial"/>
              <a:buNone/>
            </a:pPr>
            <a:r>
              <a:rPr lang="en-US" sz="2000" b="1" i="0" dirty="0">
                <a:solidFill>
                  <a:srgbClr val="3A3A3A"/>
                </a:solidFill>
                <a:effectLst/>
                <a:latin typeface="Lato" panose="020F0502020204030203" pitchFamily="34" charset="0"/>
              </a:rPr>
              <a:t>Direct</a:t>
            </a:r>
            <a:r>
              <a:rPr lang="en-US" sz="2000" b="0" i="0" dirty="0">
                <a:solidFill>
                  <a:srgbClr val="3A3A3A"/>
                </a:solidFill>
                <a:effectLst/>
                <a:latin typeface="Lato" panose="020F0502020204030203" pitchFamily="34" charset="0"/>
              </a:rPr>
              <a:t> learners to page two of the </a:t>
            </a:r>
            <a:r>
              <a:rPr lang="en-US" sz="2000" b="1" i="0" u="none" strike="noStrike" dirty="0">
                <a:solidFill>
                  <a:srgbClr val="3A3A3A"/>
                </a:solidFill>
                <a:effectLst/>
                <a:latin typeface="Lato" panose="020F0502020204030203" pitchFamily="34" charset="0"/>
                <a:hlinkClick r:id="rId3"/>
              </a:rPr>
              <a:t>Keep It Private! handout</a:t>
            </a:r>
            <a:r>
              <a:rPr lang="en-US" sz="2000" b="0" i="0" dirty="0">
                <a:solidFill>
                  <a:srgbClr val="3A3A3A"/>
                </a:solidFill>
                <a:effectLst/>
                <a:latin typeface="Lato" panose="020F0502020204030203" pitchFamily="34" charset="0"/>
              </a:rPr>
              <a:t>.</a:t>
            </a:r>
            <a:endParaRPr lang="mt-MT" sz="2000" b="0" i="0" dirty="0">
              <a:solidFill>
                <a:srgbClr val="3A3A3A"/>
              </a:solidFill>
              <a:effectLst/>
              <a:latin typeface="Lato" panose="020F0502020204030203" pitchFamily="34" charset="0"/>
            </a:endParaRPr>
          </a:p>
          <a:p>
            <a:pPr marL="0" lvl="0" indent="0" algn="l" rtl="0">
              <a:lnSpc>
                <a:spcPct val="115000"/>
              </a:lnSpc>
              <a:spcBef>
                <a:spcPts val="0"/>
              </a:spcBef>
              <a:spcAft>
                <a:spcPts val="0"/>
              </a:spcAft>
              <a:buClr>
                <a:schemeClr val="dk1"/>
              </a:buClr>
              <a:buSzPts val="1100"/>
              <a:buFont typeface="Arial"/>
              <a:buNone/>
            </a:pPr>
            <a:endParaRPr lang="mt-MT" sz="2000" b="0" i="0" dirty="0">
              <a:solidFill>
                <a:srgbClr val="3A3A3A"/>
              </a:solidFill>
              <a:effectLst/>
              <a:latin typeface="Lato" panose="020F0502020204030203" pitchFamily="34" charset="0"/>
            </a:endParaRPr>
          </a:p>
          <a:p>
            <a:pPr marL="0" lvl="0" indent="0" algn="l" rtl="0">
              <a:lnSpc>
                <a:spcPct val="115000"/>
              </a:lnSpc>
              <a:spcBef>
                <a:spcPts val="0"/>
              </a:spcBef>
              <a:spcAft>
                <a:spcPts val="0"/>
              </a:spcAft>
              <a:buClr>
                <a:schemeClr val="dk1"/>
              </a:buClr>
              <a:buSzPts val="1100"/>
              <a:buFont typeface="Arial"/>
              <a:buNone/>
            </a:pPr>
            <a:r>
              <a:rPr lang="en-US" sz="2000" b="0" i="0" dirty="0">
                <a:solidFill>
                  <a:srgbClr val="3A3A3A"/>
                </a:solidFill>
                <a:effectLst/>
                <a:latin typeface="Lato" panose="020F0502020204030203" pitchFamily="34" charset="0"/>
              </a:rPr>
              <a:t>Read the directions and allow learners to complete the activities. (</a:t>
            </a:r>
            <a:r>
              <a:rPr lang="en-US" sz="2000" b="1" i="0" u="none" strike="noStrike" dirty="0">
                <a:solidFill>
                  <a:srgbClr val="3A3A3A"/>
                </a:solidFill>
                <a:effectLst/>
                <a:latin typeface="Lato" panose="020F0502020204030203" pitchFamily="34" charset="0"/>
                <a:hlinkClick r:id="rId4"/>
              </a:rPr>
              <a:t>Slide 9</a:t>
            </a:r>
            <a:r>
              <a:rPr lang="en-US" sz="2000" b="0" i="0" dirty="0">
                <a:solidFill>
                  <a:srgbClr val="3A3A3A"/>
                </a:solidFill>
                <a:effectLst/>
                <a:latin typeface="Lato" panose="020F0502020204030203" pitchFamily="34" charset="0"/>
              </a:rPr>
              <a:t>)</a:t>
            </a:r>
            <a:endParaRPr lang="mt-MT" sz="2000" b="0" i="0" dirty="0">
              <a:solidFill>
                <a:srgbClr val="3A3A3A"/>
              </a:solidFill>
              <a:effectLst/>
              <a:latin typeface="Lato" panose="020F0502020204030203" pitchFamily="34" charset="0"/>
            </a:endParaRPr>
          </a:p>
          <a:p>
            <a:pPr marL="0" lvl="0" indent="0" algn="l" rtl="0">
              <a:lnSpc>
                <a:spcPct val="115000"/>
              </a:lnSpc>
              <a:spcBef>
                <a:spcPts val="0"/>
              </a:spcBef>
              <a:spcAft>
                <a:spcPts val="0"/>
              </a:spcAft>
              <a:buClr>
                <a:schemeClr val="dk1"/>
              </a:buClr>
              <a:buSzPts val="1100"/>
              <a:buFont typeface="Arial"/>
              <a:buNone/>
            </a:pPr>
            <a:endParaRPr lang="mt-MT" sz="2000" b="0" i="0" dirty="0">
              <a:solidFill>
                <a:srgbClr val="3A3A3A"/>
              </a:solidFill>
              <a:effectLst/>
              <a:latin typeface="Lato" panose="020F0502020204030203" pitchFamily="34" charset="0"/>
            </a:endParaRPr>
          </a:p>
          <a:p>
            <a:pPr marL="0" lvl="0" indent="0" algn="l" rtl="0">
              <a:lnSpc>
                <a:spcPct val="115000"/>
              </a:lnSpc>
              <a:spcBef>
                <a:spcPts val="0"/>
              </a:spcBef>
              <a:spcAft>
                <a:spcPts val="0"/>
              </a:spcAft>
              <a:buClr>
                <a:schemeClr val="dk1"/>
              </a:buClr>
              <a:buSzPts val="1100"/>
              <a:buFont typeface="Arial"/>
              <a:buNone/>
            </a:pPr>
            <a:r>
              <a:rPr lang="en-US" sz="2000" b="1" i="0">
                <a:solidFill>
                  <a:srgbClr val="3A3A3A"/>
                </a:solidFill>
                <a:effectLst/>
                <a:latin typeface="Lato" panose="020F0502020204030203" pitchFamily="34" charset="0"/>
              </a:rPr>
              <a:t>Invite</a:t>
            </a:r>
            <a:r>
              <a:rPr lang="en-US" sz="2000" b="0" i="0">
                <a:solidFill>
                  <a:srgbClr val="3A3A3A"/>
                </a:solidFill>
                <a:effectLst/>
                <a:latin typeface="Lato" panose="020F0502020204030203" pitchFamily="34" charset="0"/>
              </a:rPr>
              <a:t> </a:t>
            </a:r>
            <a:r>
              <a:rPr lang="en-US" sz="2000" b="0" i="0" dirty="0">
                <a:solidFill>
                  <a:srgbClr val="3A3A3A"/>
                </a:solidFill>
                <a:effectLst/>
                <a:latin typeface="Lato" panose="020F0502020204030203" pitchFamily="34" charset="0"/>
              </a:rPr>
              <a:t>learners to share their answers with the class. Collect the handouts to assess learning.</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Rubik"/>
              <a:ea typeface="Rubik"/>
              <a:cs typeface="Rubik"/>
              <a:sym typeface="Rubik"/>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5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ssential Question">
  <p:cSld name="CUSTOM_1">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0" y="1231400"/>
            <a:ext cx="9144000" cy="621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None/>
              <a:defRPr sz="3000">
                <a:latin typeface="Rubik"/>
                <a:ea typeface="Rubik"/>
                <a:cs typeface="Rubik"/>
                <a:sym typeface="Rubik"/>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3" name="Google Shape;13;p3"/>
          <p:cNvSpPr txBox="1"/>
          <p:nvPr/>
        </p:nvSpPr>
        <p:spPr>
          <a:xfrm>
            <a:off x="-10950" y="2081350"/>
            <a:ext cx="9165900" cy="1351200"/>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0"/>
              </a:spcBef>
              <a:spcAft>
                <a:spcPts val="0"/>
              </a:spcAft>
              <a:buClr>
                <a:srgbClr val="FF8855"/>
              </a:buClr>
              <a:buSzPts val="1600"/>
              <a:buFont typeface="Lato"/>
              <a:buNone/>
            </a:pPr>
            <a:endParaRPr sz="2400">
              <a:latin typeface="Indie Flower"/>
              <a:ea typeface="Indie Flower"/>
              <a:cs typeface="Indie Flower"/>
              <a:sym typeface="Indie Flower"/>
            </a:endParaRPr>
          </a:p>
        </p:txBody>
      </p:sp>
      <p:sp>
        <p:nvSpPr>
          <p:cNvPr id="14" name="Google Shape;14;p3"/>
          <p:cNvSpPr txBox="1">
            <a:spLocks noGrp="1"/>
          </p:cNvSpPr>
          <p:nvPr>
            <p:ph type="body" idx="1"/>
          </p:nvPr>
        </p:nvSpPr>
        <p:spPr>
          <a:xfrm>
            <a:off x="0" y="2223050"/>
            <a:ext cx="9144000" cy="969900"/>
          </a:xfrm>
          <a:prstGeom prst="rect">
            <a:avLst/>
          </a:prstGeom>
          <a:noFill/>
          <a:ln>
            <a:noFill/>
          </a:ln>
        </p:spPr>
        <p:txBody>
          <a:bodyPr spcFirstLastPara="1" wrap="square" lIns="91425" tIns="91425" rIns="91425" bIns="91425" anchor="t" anchorCtr="0">
            <a:noAutofit/>
          </a:bodyPr>
          <a:lstStyle>
            <a:lvl1pPr marL="457200" lvl="0"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1pPr>
            <a:lvl2pPr marL="914400" lvl="1"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2pPr>
            <a:lvl3pPr marL="1371600" lvl="2"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3pPr>
            <a:lvl4pPr marL="1828800" lvl="3"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4pPr>
            <a:lvl5pPr marL="2286000" lvl="4"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5pPr>
            <a:lvl6pPr marL="2743200" lvl="5"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6pPr>
            <a:lvl7pPr marL="3200400" lvl="6"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7pPr>
            <a:lvl8pPr marL="3657600" lvl="7"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8pPr>
            <a:lvl9pPr marL="4114800" lvl="8"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earning Objectives">
  <p:cSld name="CUSTOM_1_1">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0" y="4449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 name="Google Shape;17;p4"/>
          <p:cNvSpPr txBox="1">
            <a:spLocks noGrp="1"/>
          </p:cNvSpPr>
          <p:nvPr>
            <p:ph type="body" idx="1"/>
          </p:nvPr>
        </p:nvSpPr>
        <p:spPr>
          <a:xfrm>
            <a:off x="2213400" y="1313600"/>
            <a:ext cx="6353100" cy="3084000"/>
          </a:xfrm>
          <a:prstGeom prst="rect">
            <a:avLst/>
          </a:prstGeom>
          <a:noFill/>
          <a:ln>
            <a:noFill/>
          </a:ln>
        </p:spPr>
        <p:txBody>
          <a:bodyPr spcFirstLastPara="1" wrap="square" lIns="91425" tIns="91425" rIns="91425" bIns="91425" anchor="t" anchorCtr="0">
            <a:noAutofit/>
          </a:bodyPr>
          <a:lstStyle>
            <a:lvl1pPr marL="457200" lvl="0" indent="-355600" rtl="0">
              <a:spcBef>
                <a:spcPts val="0"/>
              </a:spcBef>
              <a:spcAft>
                <a:spcPts val="0"/>
              </a:spcAft>
              <a:buSzPts val="2000"/>
              <a:buFont typeface="Lato"/>
              <a:buChar char="●"/>
              <a:defRPr sz="2000">
                <a:latin typeface="Lato"/>
                <a:ea typeface="Lato"/>
                <a:cs typeface="Lato"/>
                <a:sym typeface="Lato"/>
              </a:defRPr>
            </a:lvl1pPr>
            <a:lvl2pPr marL="914400" lvl="1" indent="-355600" rtl="0">
              <a:spcBef>
                <a:spcPts val="0"/>
              </a:spcBef>
              <a:spcAft>
                <a:spcPts val="0"/>
              </a:spcAft>
              <a:buSzPts val="2000"/>
              <a:buFont typeface="Lato"/>
              <a:buChar char="○"/>
              <a:defRPr sz="2000">
                <a:latin typeface="Lato"/>
                <a:ea typeface="Lato"/>
                <a:cs typeface="Lato"/>
                <a:sym typeface="Lato"/>
              </a:defRPr>
            </a:lvl2pPr>
            <a:lvl3pPr marL="1371600" lvl="2" indent="-355600" rtl="0">
              <a:spcBef>
                <a:spcPts val="0"/>
              </a:spcBef>
              <a:spcAft>
                <a:spcPts val="0"/>
              </a:spcAft>
              <a:buSzPts val="2000"/>
              <a:buFont typeface="Lato"/>
              <a:buChar char="■"/>
              <a:defRPr sz="2000">
                <a:latin typeface="Lato"/>
                <a:ea typeface="Lato"/>
                <a:cs typeface="Lato"/>
                <a:sym typeface="Lato"/>
              </a:defRPr>
            </a:lvl3pPr>
            <a:lvl4pPr marL="1828800" lvl="3" indent="-355600" rtl="0">
              <a:spcBef>
                <a:spcPts val="0"/>
              </a:spcBef>
              <a:spcAft>
                <a:spcPts val="0"/>
              </a:spcAft>
              <a:buSzPts val="2000"/>
              <a:buFont typeface="Lato"/>
              <a:buChar char="●"/>
              <a:defRPr sz="2000">
                <a:latin typeface="Lato"/>
                <a:ea typeface="Lato"/>
                <a:cs typeface="Lato"/>
                <a:sym typeface="Lato"/>
              </a:defRPr>
            </a:lvl4pPr>
            <a:lvl5pPr marL="2286000" lvl="4" indent="-355600" rtl="0">
              <a:spcBef>
                <a:spcPts val="0"/>
              </a:spcBef>
              <a:spcAft>
                <a:spcPts val="0"/>
              </a:spcAft>
              <a:buSzPts val="2000"/>
              <a:buFont typeface="Lato"/>
              <a:buChar char="○"/>
              <a:defRPr sz="2000">
                <a:latin typeface="Lato"/>
                <a:ea typeface="Lato"/>
                <a:cs typeface="Lato"/>
                <a:sym typeface="Lato"/>
              </a:defRPr>
            </a:lvl5pPr>
            <a:lvl6pPr marL="2743200" lvl="5" indent="-355600" rtl="0">
              <a:spcBef>
                <a:spcPts val="0"/>
              </a:spcBef>
              <a:spcAft>
                <a:spcPts val="0"/>
              </a:spcAft>
              <a:buSzPts val="2000"/>
              <a:buFont typeface="Lato"/>
              <a:buChar char="■"/>
              <a:defRPr sz="2000">
                <a:latin typeface="Lato"/>
                <a:ea typeface="Lato"/>
                <a:cs typeface="Lato"/>
                <a:sym typeface="Lato"/>
              </a:defRPr>
            </a:lvl6pPr>
            <a:lvl7pPr marL="3200400" lvl="6" indent="-355600" rtl="0">
              <a:spcBef>
                <a:spcPts val="0"/>
              </a:spcBef>
              <a:spcAft>
                <a:spcPts val="0"/>
              </a:spcAft>
              <a:buSzPts val="2000"/>
              <a:buFont typeface="Lato"/>
              <a:buChar char="●"/>
              <a:defRPr sz="2000">
                <a:latin typeface="Lato"/>
                <a:ea typeface="Lato"/>
                <a:cs typeface="Lato"/>
                <a:sym typeface="Lato"/>
              </a:defRPr>
            </a:lvl7pPr>
            <a:lvl8pPr marL="3657600" lvl="7" indent="-355600" rtl="0">
              <a:spcBef>
                <a:spcPts val="0"/>
              </a:spcBef>
              <a:spcAft>
                <a:spcPts val="0"/>
              </a:spcAft>
              <a:buSzPts val="2000"/>
              <a:buFont typeface="Lato"/>
              <a:buChar char="○"/>
              <a:defRPr sz="2000">
                <a:latin typeface="Lato"/>
                <a:ea typeface="Lato"/>
                <a:cs typeface="Lato"/>
                <a:sym typeface="Lato"/>
              </a:defRPr>
            </a:lvl8pPr>
            <a:lvl9pPr marL="4114800" lvl="8" indent="-355600" rtl="0">
              <a:spcBef>
                <a:spcPts val="0"/>
              </a:spcBef>
              <a:spcAft>
                <a:spcPts val="0"/>
              </a:spcAft>
              <a:buSzPts val="2000"/>
              <a:buFont typeface="Lato"/>
              <a:buChar char="■"/>
              <a:defRPr sz="2000">
                <a:latin typeface="Lato"/>
                <a:ea typeface="Lato"/>
                <a:cs typeface="Lato"/>
                <a:sym typeface="La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ey Vocabulary">
  <p:cSld name="CUSTOM_1_1_1">
    <p:spTree>
      <p:nvGrpSpPr>
        <p:cNvPr id="1" name="Shape 18"/>
        <p:cNvGrpSpPr/>
        <p:nvPr/>
      </p:nvGrpSpPr>
      <p:grpSpPr>
        <a:xfrm>
          <a:off x="0" y="0"/>
          <a:ext cx="0" cy="0"/>
          <a:chOff x="0" y="0"/>
          <a:chExt cx="0" cy="0"/>
        </a:xfrm>
      </p:grpSpPr>
      <p:sp>
        <p:nvSpPr>
          <p:cNvPr id="19" name="Google Shape;19;p5"/>
          <p:cNvSpPr txBox="1"/>
          <p:nvPr/>
        </p:nvSpPr>
        <p:spPr>
          <a:xfrm>
            <a:off x="887850" y="1020500"/>
            <a:ext cx="1735800" cy="67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000">
              <a:latin typeface="Rubik"/>
              <a:ea typeface="Rubik"/>
              <a:cs typeface="Rubik"/>
              <a:sym typeface="Rubik"/>
            </a:endParaRPr>
          </a:p>
        </p:txBody>
      </p:sp>
      <p:sp>
        <p:nvSpPr>
          <p:cNvPr id="20" name="Google Shape;20;p5"/>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1200">
                <a:latin typeface="Rubik"/>
                <a:ea typeface="Rubik"/>
                <a:cs typeface="Rubik"/>
                <a:sym typeface="Rubik"/>
              </a:defRPr>
            </a:lvl1pPr>
            <a:lvl2pPr lvl="1">
              <a:spcBef>
                <a:spcPts val="0"/>
              </a:spcBef>
              <a:spcAft>
                <a:spcPts val="0"/>
              </a:spcAft>
              <a:buNone/>
              <a:defRPr sz="1200">
                <a:latin typeface="Rubik"/>
                <a:ea typeface="Rubik"/>
                <a:cs typeface="Rubik"/>
                <a:sym typeface="Rubik"/>
              </a:defRPr>
            </a:lvl2pPr>
            <a:lvl3pPr lvl="2">
              <a:spcBef>
                <a:spcPts val="0"/>
              </a:spcBef>
              <a:spcAft>
                <a:spcPts val="0"/>
              </a:spcAft>
              <a:buNone/>
              <a:defRPr sz="1200">
                <a:latin typeface="Rubik"/>
                <a:ea typeface="Rubik"/>
                <a:cs typeface="Rubik"/>
                <a:sym typeface="Rubik"/>
              </a:defRPr>
            </a:lvl3pPr>
            <a:lvl4pPr lvl="3">
              <a:spcBef>
                <a:spcPts val="0"/>
              </a:spcBef>
              <a:spcAft>
                <a:spcPts val="0"/>
              </a:spcAft>
              <a:buNone/>
              <a:defRPr sz="1200">
                <a:latin typeface="Rubik"/>
                <a:ea typeface="Rubik"/>
                <a:cs typeface="Rubik"/>
                <a:sym typeface="Rubik"/>
              </a:defRPr>
            </a:lvl4pPr>
            <a:lvl5pPr lvl="4">
              <a:spcBef>
                <a:spcPts val="0"/>
              </a:spcBef>
              <a:spcAft>
                <a:spcPts val="0"/>
              </a:spcAft>
              <a:buNone/>
              <a:defRPr sz="1200">
                <a:latin typeface="Rubik"/>
                <a:ea typeface="Rubik"/>
                <a:cs typeface="Rubik"/>
                <a:sym typeface="Rubik"/>
              </a:defRPr>
            </a:lvl5pPr>
            <a:lvl6pPr lvl="5">
              <a:spcBef>
                <a:spcPts val="0"/>
              </a:spcBef>
              <a:spcAft>
                <a:spcPts val="0"/>
              </a:spcAft>
              <a:buNone/>
              <a:defRPr sz="1200">
                <a:latin typeface="Rubik"/>
                <a:ea typeface="Rubik"/>
                <a:cs typeface="Rubik"/>
                <a:sym typeface="Rubik"/>
              </a:defRPr>
            </a:lvl6pPr>
            <a:lvl7pPr lvl="6">
              <a:spcBef>
                <a:spcPts val="0"/>
              </a:spcBef>
              <a:spcAft>
                <a:spcPts val="0"/>
              </a:spcAft>
              <a:buNone/>
              <a:defRPr sz="1200">
                <a:latin typeface="Rubik"/>
                <a:ea typeface="Rubik"/>
                <a:cs typeface="Rubik"/>
                <a:sym typeface="Rubik"/>
              </a:defRPr>
            </a:lvl7pPr>
            <a:lvl8pPr lvl="7">
              <a:spcBef>
                <a:spcPts val="0"/>
              </a:spcBef>
              <a:spcAft>
                <a:spcPts val="0"/>
              </a:spcAft>
              <a:buNone/>
              <a:defRPr sz="1200">
                <a:latin typeface="Rubik"/>
                <a:ea typeface="Rubik"/>
                <a:cs typeface="Rubik"/>
                <a:sym typeface="Rubik"/>
              </a:defRPr>
            </a:lvl8pPr>
            <a:lvl9pPr lvl="8">
              <a:spcBef>
                <a:spcPts val="0"/>
              </a:spcBef>
              <a:spcAft>
                <a:spcPts val="0"/>
              </a:spcAft>
              <a:buNone/>
              <a:defRPr sz="1200">
                <a:latin typeface="Rubik"/>
                <a:ea typeface="Rubik"/>
                <a:cs typeface="Rubik"/>
                <a:sym typeface="Rubik"/>
              </a:defRPr>
            </a:lvl9pPr>
          </a:lstStyle>
          <a:p>
            <a:endParaRPr/>
          </a:p>
        </p:txBody>
      </p:sp>
      <p:sp>
        <p:nvSpPr>
          <p:cNvPr id="21" name="Google Shape;21;p5"/>
          <p:cNvSpPr txBox="1">
            <a:spLocks noGrp="1"/>
          </p:cNvSpPr>
          <p:nvPr>
            <p:ph type="title"/>
          </p:nvPr>
        </p:nvSpPr>
        <p:spPr>
          <a:xfrm>
            <a:off x="915375" y="1035250"/>
            <a:ext cx="7170300" cy="645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a:latin typeface="Rubik"/>
                <a:ea typeface="Rubik"/>
                <a:cs typeface="Rubik"/>
                <a:sym typeface="Rubik"/>
              </a:defRPr>
            </a:lvl1pPr>
            <a:lvl2pPr lvl="1">
              <a:spcBef>
                <a:spcPts val="0"/>
              </a:spcBef>
              <a:spcAft>
                <a:spcPts val="0"/>
              </a:spcAft>
              <a:buNone/>
              <a:defRPr sz="4000">
                <a:latin typeface="Rubik"/>
                <a:ea typeface="Rubik"/>
                <a:cs typeface="Rubik"/>
                <a:sym typeface="Rubik"/>
              </a:defRPr>
            </a:lvl2pPr>
            <a:lvl3pPr lvl="2">
              <a:spcBef>
                <a:spcPts val="0"/>
              </a:spcBef>
              <a:spcAft>
                <a:spcPts val="0"/>
              </a:spcAft>
              <a:buNone/>
              <a:defRPr sz="4000">
                <a:latin typeface="Rubik"/>
                <a:ea typeface="Rubik"/>
                <a:cs typeface="Rubik"/>
                <a:sym typeface="Rubik"/>
              </a:defRPr>
            </a:lvl3pPr>
            <a:lvl4pPr lvl="3">
              <a:spcBef>
                <a:spcPts val="0"/>
              </a:spcBef>
              <a:spcAft>
                <a:spcPts val="0"/>
              </a:spcAft>
              <a:buNone/>
              <a:defRPr sz="4000">
                <a:latin typeface="Rubik"/>
                <a:ea typeface="Rubik"/>
                <a:cs typeface="Rubik"/>
                <a:sym typeface="Rubik"/>
              </a:defRPr>
            </a:lvl4pPr>
            <a:lvl5pPr lvl="4">
              <a:spcBef>
                <a:spcPts val="0"/>
              </a:spcBef>
              <a:spcAft>
                <a:spcPts val="0"/>
              </a:spcAft>
              <a:buNone/>
              <a:defRPr sz="4000">
                <a:latin typeface="Rubik"/>
                <a:ea typeface="Rubik"/>
                <a:cs typeface="Rubik"/>
                <a:sym typeface="Rubik"/>
              </a:defRPr>
            </a:lvl5pPr>
            <a:lvl6pPr lvl="5">
              <a:spcBef>
                <a:spcPts val="0"/>
              </a:spcBef>
              <a:spcAft>
                <a:spcPts val="0"/>
              </a:spcAft>
              <a:buNone/>
              <a:defRPr sz="4000">
                <a:latin typeface="Rubik"/>
                <a:ea typeface="Rubik"/>
                <a:cs typeface="Rubik"/>
                <a:sym typeface="Rubik"/>
              </a:defRPr>
            </a:lvl6pPr>
            <a:lvl7pPr lvl="6">
              <a:spcBef>
                <a:spcPts val="0"/>
              </a:spcBef>
              <a:spcAft>
                <a:spcPts val="0"/>
              </a:spcAft>
              <a:buNone/>
              <a:defRPr sz="4000">
                <a:latin typeface="Rubik"/>
                <a:ea typeface="Rubik"/>
                <a:cs typeface="Rubik"/>
                <a:sym typeface="Rubik"/>
              </a:defRPr>
            </a:lvl7pPr>
            <a:lvl8pPr lvl="7">
              <a:spcBef>
                <a:spcPts val="0"/>
              </a:spcBef>
              <a:spcAft>
                <a:spcPts val="0"/>
              </a:spcAft>
              <a:buNone/>
              <a:defRPr sz="4000">
                <a:latin typeface="Rubik"/>
                <a:ea typeface="Rubik"/>
                <a:cs typeface="Rubik"/>
                <a:sym typeface="Rubik"/>
              </a:defRPr>
            </a:lvl8pPr>
            <a:lvl9pPr lvl="8">
              <a:spcBef>
                <a:spcPts val="0"/>
              </a:spcBef>
              <a:spcAft>
                <a:spcPts val="0"/>
              </a:spcAft>
              <a:buNone/>
              <a:defRPr sz="4000">
                <a:latin typeface="Rubik"/>
                <a:ea typeface="Rubik"/>
                <a:cs typeface="Rubik"/>
                <a:sym typeface="Rubik"/>
              </a:defRPr>
            </a:lvl9pPr>
          </a:lstStyle>
          <a:p>
            <a:endParaRPr/>
          </a:p>
        </p:txBody>
      </p:sp>
      <p:sp>
        <p:nvSpPr>
          <p:cNvPr id="22" name="Google Shape;22;p5"/>
          <p:cNvSpPr txBox="1">
            <a:spLocks noGrp="1"/>
          </p:cNvSpPr>
          <p:nvPr>
            <p:ph type="body" idx="2"/>
          </p:nvPr>
        </p:nvSpPr>
        <p:spPr>
          <a:xfrm>
            <a:off x="893575" y="2190350"/>
            <a:ext cx="7344600" cy="2005200"/>
          </a:xfrm>
          <a:prstGeom prst="rect">
            <a:avLst/>
          </a:prstGeom>
          <a:noFill/>
          <a:ln>
            <a:noFill/>
          </a:ln>
        </p:spPr>
        <p:txBody>
          <a:bodyPr spcFirstLastPara="1" wrap="square" lIns="91425" tIns="91425" rIns="91425" bIns="91425" anchor="t" anchorCtr="0">
            <a:noAutofit/>
          </a:bodyPr>
          <a:lstStyle>
            <a:lvl1pPr marL="457200" lvl="0" indent="-381000">
              <a:spcBef>
                <a:spcPts val="0"/>
              </a:spcBef>
              <a:spcAft>
                <a:spcPts val="0"/>
              </a:spcAft>
              <a:buSzPts val="2400"/>
              <a:buFont typeface="Lato"/>
              <a:buChar char="●"/>
              <a:defRPr sz="2400">
                <a:latin typeface="Lato"/>
                <a:ea typeface="Lato"/>
                <a:cs typeface="Lato"/>
                <a:sym typeface="Lato"/>
              </a:defRPr>
            </a:lvl1pPr>
            <a:lvl2pPr marL="914400" lvl="1" indent="-381000">
              <a:spcBef>
                <a:spcPts val="0"/>
              </a:spcBef>
              <a:spcAft>
                <a:spcPts val="0"/>
              </a:spcAft>
              <a:buSzPts val="2400"/>
              <a:buFont typeface="Lato"/>
              <a:buChar char="○"/>
              <a:defRPr sz="2400">
                <a:latin typeface="Lato"/>
                <a:ea typeface="Lato"/>
                <a:cs typeface="Lato"/>
                <a:sym typeface="Lato"/>
              </a:defRPr>
            </a:lvl2pPr>
            <a:lvl3pPr marL="1371600" lvl="2" indent="-381000">
              <a:spcBef>
                <a:spcPts val="0"/>
              </a:spcBef>
              <a:spcAft>
                <a:spcPts val="0"/>
              </a:spcAft>
              <a:buSzPts val="2400"/>
              <a:buFont typeface="Lato"/>
              <a:buChar char="■"/>
              <a:defRPr sz="2400">
                <a:latin typeface="Lato"/>
                <a:ea typeface="Lato"/>
                <a:cs typeface="Lato"/>
                <a:sym typeface="Lato"/>
              </a:defRPr>
            </a:lvl3pPr>
            <a:lvl4pPr marL="1828800" lvl="3" indent="-381000">
              <a:spcBef>
                <a:spcPts val="0"/>
              </a:spcBef>
              <a:spcAft>
                <a:spcPts val="0"/>
              </a:spcAft>
              <a:buSzPts val="2400"/>
              <a:buFont typeface="Lato"/>
              <a:buChar char="●"/>
              <a:defRPr sz="2400">
                <a:latin typeface="Lato"/>
                <a:ea typeface="Lato"/>
                <a:cs typeface="Lato"/>
                <a:sym typeface="Lato"/>
              </a:defRPr>
            </a:lvl4pPr>
            <a:lvl5pPr marL="2286000" lvl="4" indent="-381000">
              <a:spcBef>
                <a:spcPts val="0"/>
              </a:spcBef>
              <a:spcAft>
                <a:spcPts val="0"/>
              </a:spcAft>
              <a:buSzPts val="2400"/>
              <a:buFont typeface="Lato"/>
              <a:buChar char="○"/>
              <a:defRPr sz="2400">
                <a:latin typeface="Lato"/>
                <a:ea typeface="Lato"/>
                <a:cs typeface="Lato"/>
                <a:sym typeface="Lato"/>
              </a:defRPr>
            </a:lvl5pPr>
            <a:lvl6pPr marL="2743200" lvl="5" indent="-381000">
              <a:spcBef>
                <a:spcPts val="0"/>
              </a:spcBef>
              <a:spcAft>
                <a:spcPts val="0"/>
              </a:spcAft>
              <a:buSzPts val="2400"/>
              <a:buFont typeface="Lato"/>
              <a:buChar char="■"/>
              <a:defRPr sz="2400">
                <a:latin typeface="Lato"/>
                <a:ea typeface="Lato"/>
                <a:cs typeface="Lato"/>
                <a:sym typeface="Lato"/>
              </a:defRPr>
            </a:lvl6pPr>
            <a:lvl7pPr marL="3200400" lvl="6" indent="-381000">
              <a:spcBef>
                <a:spcPts val="0"/>
              </a:spcBef>
              <a:spcAft>
                <a:spcPts val="0"/>
              </a:spcAft>
              <a:buSzPts val="2400"/>
              <a:buFont typeface="Lato"/>
              <a:buChar char="●"/>
              <a:defRPr sz="2400">
                <a:latin typeface="Lato"/>
                <a:ea typeface="Lato"/>
                <a:cs typeface="Lato"/>
                <a:sym typeface="Lato"/>
              </a:defRPr>
            </a:lvl7pPr>
            <a:lvl8pPr marL="3657600" lvl="7" indent="-381000">
              <a:spcBef>
                <a:spcPts val="0"/>
              </a:spcBef>
              <a:spcAft>
                <a:spcPts val="0"/>
              </a:spcAft>
              <a:buSzPts val="2400"/>
              <a:buFont typeface="Lato"/>
              <a:buChar char="○"/>
              <a:defRPr sz="2400">
                <a:latin typeface="Lato"/>
                <a:ea typeface="Lato"/>
                <a:cs typeface="Lato"/>
                <a:sym typeface="Lato"/>
              </a:defRPr>
            </a:lvl8pPr>
            <a:lvl9pPr marL="4114800" lvl="8" indent="-381000">
              <a:spcBef>
                <a:spcPts val="0"/>
              </a:spcBef>
              <a:spcAft>
                <a:spcPts val="0"/>
              </a:spcAft>
              <a:buSzPts val="2400"/>
              <a:buFont typeface="Lato"/>
              <a:buChar char="■"/>
              <a:defRPr sz="2400">
                <a:latin typeface="Lato"/>
                <a:ea typeface="Lato"/>
                <a:cs typeface="Lato"/>
                <a:sym typeface="La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estion + Directions">
  <p:cSld name="CUSTOM_2">
    <p:spTree>
      <p:nvGrpSpPr>
        <p:cNvPr id="1" name="Shape 23"/>
        <p:cNvGrpSpPr/>
        <p:nvPr/>
      </p:nvGrpSpPr>
      <p:grpSpPr>
        <a:xfrm>
          <a:off x="0" y="0"/>
          <a:ext cx="0" cy="0"/>
          <a:chOff x="0" y="0"/>
          <a:chExt cx="0" cy="0"/>
        </a:xfrm>
      </p:grpSpPr>
      <p:sp>
        <p:nvSpPr>
          <p:cNvPr id="24" name="Google Shape;24;p6"/>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
        <p:nvSpPr>
          <p:cNvPr id="25" name="Google Shape;25;p6"/>
          <p:cNvSpPr txBox="1">
            <a:spLocks noGrp="1"/>
          </p:cNvSpPr>
          <p:nvPr>
            <p:ph type="title"/>
          </p:nvPr>
        </p:nvSpPr>
        <p:spPr>
          <a:xfrm>
            <a:off x="577550" y="1002550"/>
            <a:ext cx="8577300" cy="1275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2000">
                <a:latin typeface="Rubik"/>
                <a:ea typeface="Rubik"/>
                <a:cs typeface="Rubik"/>
                <a:sym typeface="Rubik"/>
              </a:defRPr>
            </a:lvl1pPr>
            <a:lvl2pPr lvl="1">
              <a:spcBef>
                <a:spcPts val="0"/>
              </a:spcBef>
              <a:spcAft>
                <a:spcPts val="0"/>
              </a:spcAft>
              <a:buNone/>
              <a:defRPr sz="2000">
                <a:latin typeface="Rubik"/>
                <a:ea typeface="Rubik"/>
                <a:cs typeface="Rubik"/>
                <a:sym typeface="Rubik"/>
              </a:defRPr>
            </a:lvl2pPr>
            <a:lvl3pPr lvl="2">
              <a:spcBef>
                <a:spcPts val="0"/>
              </a:spcBef>
              <a:spcAft>
                <a:spcPts val="0"/>
              </a:spcAft>
              <a:buNone/>
              <a:defRPr sz="2000">
                <a:latin typeface="Rubik"/>
                <a:ea typeface="Rubik"/>
                <a:cs typeface="Rubik"/>
                <a:sym typeface="Rubik"/>
              </a:defRPr>
            </a:lvl3pPr>
            <a:lvl4pPr lvl="3">
              <a:spcBef>
                <a:spcPts val="0"/>
              </a:spcBef>
              <a:spcAft>
                <a:spcPts val="0"/>
              </a:spcAft>
              <a:buNone/>
              <a:defRPr sz="2000">
                <a:latin typeface="Rubik"/>
                <a:ea typeface="Rubik"/>
                <a:cs typeface="Rubik"/>
                <a:sym typeface="Rubik"/>
              </a:defRPr>
            </a:lvl4pPr>
            <a:lvl5pPr lvl="4">
              <a:spcBef>
                <a:spcPts val="0"/>
              </a:spcBef>
              <a:spcAft>
                <a:spcPts val="0"/>
              </a:spcAft>
              <a:buNone/>
              <a:defRPr sz="2000">
                <a:latin typeface="Rubik"/>
                <a:ea typeface="Rubik"/>
                <a:cs typeface="Rubik"/>
                <a:sym typeface="Rubik"/>
              </a:defRPr>
            </a:lvl5pPr>
            <a:lvl6pPr lvl="5">
              <a:spcBef>
                <a:spcPts val="0"/>
              </a:spcBef>
              <a:spcAft>
                <a:spcPts val="0"/>
              </a:spcAft>
              <a:buNone/>
              <a:defRPr sz="2000">
                <a:latin typeface="Rubik"/>
                <a:ea typeface="Rubik"/>
                <a:cs typeface="Rubik"/>
                <a:sym typeface="Rubik"/>
              </a:defRPr>
            </a:lvl6pPr>
            <a:lvl7pPr lvl="6">
              <a:spcBef>
                <a:spcPts val="0"/>
              </a:spcBef>
              <a:spcAft>
                <a:spcPts val="0"/>
              </a:spcAft>
              <a:buNone/>
              <a:defRPr sz="2000">
                <a:latin typeface="Rubik"/>
                <a:ea typeface="Rubik"/>
                <a:cs typeface="Rubik"/>
                <a:sym typeface="Rubik"/>
              </a:defRPr>
            </a:lvl7pPr>
            <a:lvl8pPr lvl="7">
              <a:spcBef>
                <a:spcPts val="0"/>
              </a:spcBef>
              <a:spcAft>
                <a:spcPts val="0"/>
              </a:spcAft>
              <a:buNone/>
              <a:defRPr sz="2000">
                <a:latin typeface="Rubik"/>
                <a:ea typeface="Rubik"/>
                <a:cs typeface="Rubik"/>
                <a:sym typeface="Rubik"/>
              </a:defRPr>
            </a:lvl8pPr>
            <a:lvl9pPr lvl="8">
              <a:spcBef>
                <a:spcPts val="0"/>
              </a:spcBef>
              <a:spcAft>
                <a:spcPts val="0"/>
              </a:spcAft>
              <a:buNone/>
              <a:defRPr sz="2000">
                <a:latin typeface="Rubik"/>
                <a:ea typeface="Rubik"/>
                <a:cs typeface="Rubik"/>
                <a:sym typeface="Rubik"/>
              </a:defRPr>
            </a:lvl9pPr>
          </a:lstStyle>
          <a:p>
            <a:endParaRPr/>
          </a:p>
        </p:txBody>
      </p:sp>
      <p:sp>
        <p:nvSpPr>
          <p:cNvPr id="26" name="Google Shape;26;p6"/>
          <p:cNvSpPr txBox="1">
            <a:spLocks noGrp="1"/>
          </p:cNvSpPr>
          <p:nvPr>
            <p:ph type="body" idx="2"/>
          </p:nvPr>
        </p:nvSpPr>
        <p:spPr>
          <a:xfrm>
            <a:off x="566750" y="2648025"/>
            <a:ext cx="8577300" cy="1721700"/>
          </a:xfrm>
          <a:prstGeom prst="rect">
            <a:avLst/>
          </a:prstGeom>
          <a:noFill/>
          <a:ln>
            <a:noFill/>
          </a:ln>
        </p:spPr>
        <p:txBody>
          <a:bodyPr spcFirstLastPara="1" wrap="square" lIns="91425" tIns="91425" rIns="91425" bIns="91425" anchor="t" anchorCtr="0">
            <a:noAutofit/>
          </a:bodyPr>
          <a:lstStyle>
            <a:lvl1pPr marL="457200" lvl="0" indent="-355600">
              <a:spcBef>
                <a:spcPts val="0"/>
              </a:spcBef>
              <a:spcAft>
                <a:spcPts val="0"/>
              </a:spcAft>
              <a:buSzPts val="2000"/>
              <a:buFont typeface="Lato"/>
              <a:buChar char="●"/>
              <a:defRPr sz="2000">
                <a:latin typeface="Lato"/>
                <a:ea typeface="Lato"/>
                <a:cs typeface="Lato"/>
                <a:sym typeface="Lato"/>
              </a:defRPr>
            </a:lvl1pPr>
            <a:lvl2pPr marL="914400" lvl="1" indent="-355600">
              <a:spcBef>
                <a:spcPts val="0"/>
              </a:spcBef>
              <a:spcAft>
                <a:spcPts val="0"/>
              </a:spcAft>
              <a:buSzPts val="2000"/>
              <a:buFont typeface="Lato"/>
              <a:buChar char="○"/>
              <a:defRPr sz="2000">
                <a:latin typeface="Lato"/>
                <a:ea typeface="Lato"/>
                <a:cs typeface="Lato"/>
                <a:sym typeface="Lato"/>
              </a:defRPr>
            </a:lvl2pPr>
            <a:lvl3pPr marL="1371600" lvl="2" indent="-355600">
              <a:spcBef>
                <a:spcPts val="0"/>
              </a:spcBef>
              <a:spcAft>
                <a:spcPts val="0"/>
              </a:spcAft>
              <a:buSzPts val="2000"/>
              <a:buFont typeface="Lato"/>
              <a:buChar char="■"/>
              <a:defRPr sz="2000">
                <a:latin typeface="Lato"/>
                <a:ea typeface="Lato"/>
                <a:cs typeface="Lato"/>
                <a:sym typeface="Lato"/>
              </a:defRPr>
            </a:lvl3pPr>
            <a:lvl4pPr marL="1828800" lvl="3" indent="-355600">
              <a:spcBef>
                <a:spcPts val="0"/>
              </a:spcBef>
              <a:spcAft>
                <a:spcPts val="0"/>
              </a:spcAft>
              <a:buSzPts val="2000"/>
              <a:buFont typeface="Lato"/>
              <a:buChar char="●"/>
              <a:defRPr sz="2000">
                <a:latin typeface="Lato"/>
                <a:ea typeface="Lato"/>
                <a:cs typeface="Lato"/>
                <a:sym typeface="Lato"/>
              </a:defRPr>
            </a:lvl4pPr>
            <a:lvl5pPr marL="2286000" lvl="4" indent="-355600">
              <a:spcBef>
                <a:spcPts val="0"/>
              </a:spcBef>
              <a:spcAft>
                <a:spcPts val="0"/>
              </a:spcAft>
              <a:buSzPts val="2000"/>
              <a:buFont typeface="Lato"/>
              <a:buChar char="○"/>
              <a:defRPr sz="2000">
                <a:latin typeface="Lato"/>
                <a:ea typeface="Lato"/>
                <a:cs typeface="Lato"/>
                <a:sym typeface="Lato"/>
              </a:defRPr>
            </a:lvl5pPr>
            <a:lvl6pPr marL="2743200" lvl="5" indent="-355600">
              <a:spcBef>
                <a:spcPts val="0"/>
              </a:spcBef>
              <a:spcAft>
                <a:spcPts val="0"/>
              </a:spcAft>
              <a:buSzPts val="2000"/>
              <a:buFont typeface="Lato"/>
              <a:buChar char="■"/>
              <a:defRPr sz="2000">
                <a:latin typeface="Lato"/>
                <a:ea typeface="Lato"/>
                <a:cs typeface="Lato"/>
                <a:sym typeface="Lato"/>
              </a:defRPr>
            </a:lvl6pPr>
            <a:lvl7pPr marL="3200400" lvl="6" indent="-355600">
              <a:spcBef>
                <a:spcPts val="0"/>
              </a:spcBef>
              <a:spcAft>
                <a:spcPts val="0"/>
              </a:spcAft>
              <a:buSzPts val="2000"/>
              <a:buFont typeface="Lato"/>
              <a:buChar char="●"/>
              <a:defRPr sz="2000">
                <a:latin typeface="Lato"/>
                <a:ea typeface="Lato"/>
                <a:cs typeface="Lato"/>
                <a:sym typeface="Lato"/>
              </a:defRPr>
            </a:lvl7pPr>
            <a:lvl8pPr marL="3657600" lvl="7" indent="-355600">
              <a:spcBef>
                <a:spcPts val="0"/>
              </a:spcBef>
              <a:spcAft>
                <a:spcPts val="0"/>
              </a:spcAft>
              <a:buSzPts val="2000"/>
              <a:buFont typeface="Lato"/>
              <a:buChar char="○"/>
              <a:defRPr sz="2000">
                <a:latin typeface="Lato"/>
                <a:ea typeface="Lato"/>
                <a:cs typeface="Lato"/>
                <a:sym typeface="Lato"/>
              </a:defRPr>
            </a:lvl8pPr>
            <a:lvl9pPr marL="4114800" lvl="8" indent="-355600">
              <a:spcBef>
                <a:spcPts val="0"/>
              </a:spcBef>
              <a:spcAft>
                <a:spcPts val="0"/>
              </a:spcAft>
              <a:buSzPts val="2000"/>
              <a:buFont typeface="Lato"/>
              <a:buChar char="■"/>
              <a:defRPr sz="2000">
                <a:latin typeface="Lato"/>
                <a:ea typeface="Lato"/>
                <a:cs typeface="Lato"/>
                <a:sym typeface="Lat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rections Only">
  <p:cSld name="CUSTOM_3">
    <p:spTree>
      <p:nvGrpSpPr>
        <p:cNvPr id="1" name="Shape 27"/>
        <p:cNvGrpSpPr/>
        <p:nvPr/>
      </p:nvGrpSpPr>
      <p:grpSpPr>
        <a:xfrm>
          <a:off x="0" y="0"/>
          <a:ext cx="0" cy="0"/>
          <a:chOff x="0" y="0"/>
          <a:chExt cx="0" cy="0"/>
        </a:xfrm>
      </p:grpSpPr>
      <p:sp>
        <p:nvSpPr>
          <p:cNvPr id="28" name="Google Shape;28;p7"/>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
        <p:nvSpPr>
          <p:cNvPr id="29" name="Google Shape;29;p7"/>
          <p:cNvSpPr txBox="1">
            <a:spLocks noGrp="1"/>
          </p:cNvSpPr>
          <p:nvPr>
            <p:ph type="body" idx="2"/>
          </p:nvPr>
        </p:nvSpPr>
        <p:spPr>
          <a:xfrm>
            <a:off x="1138200" y="1770800"/>
            <a:ext cx="6867600" cy="1721700"/>
          </a:xfrm>
          <a:prstGeom prst="rect">
            <a:avLst/>
          </a:prstGeom>
          <a:noFill/>
          <a:ln>
            <a:noFill/>
          </a:ln>
        </p:spPr>
        <p:txBody>
          <a:bodyPr spcFirstLastPara="1" wrap="square" lIns="91425" tIns="91425" rIns="91425" bIns="91425" anchor="t" anchorCtr="0">
            <a:noAutofit/>
          </a:bodyPr>
          <a:lstStyle>
            <a:lvl1pPr marL="457200" lvl="0" indent="-355600" rtl="0">
              <a:spcBef>
                <a:spcPts val="0"/>
              </a:spcBef>
              <a:spcAft>
                <a:spcPts val="0"/>
              </a:spcAft>
              <a:buSzPts val="2000"/>
              <a:buFont typeface="Lato"/>
              <a:buChar char="●"/>
              <a:defRPr sz="2000">
                <a:latin typeface="Lato"/>
                <a:ea typeface="Lato"/>
                <a:cs typeface="Lato"/>
                <a:sym typeface="Lato"/>
              </a:defRPr>
            </a:lvl1pPr>
            <a:lvl2pPr marL="914400" lvl="1" indent="-355600" rtl="0">
              <a:spcBef>
                <a:spcPts val="0"/>
              </a:spcBef>
              <a:spcAft>
                <a:spcPts val="0"/>
              </a:spcAft>
              <a:buSzPts val="2000"/>
              <a:buFont typeface="Lato"/>
              <a:buChar char="○"/>
              <a:defRPr sz="2000">
                <a:latin typeface="Lato"/>
                <a:ea typeface="Lato"/>
                <a:cs typeface="Lato"/>
                <a:sym typeface="Lato"/>
              </a:defRPr>
            </a:lvl2pPr>
            <a:lvl3pPr marL="1371600" lvl="2" indent="-355600" rtl="0">
              <a:spcBef>
                <a:spcPts val="0"/>
              </a:spcBef>
              <a:spcAft>
                <a:spcPts val="0"/>
              </a:spcAft>
              <a:buSzPts val="2000"/>
              <a:buFont typeface="Lato"/>
              <a:buChar char="■"/>
              <a:defRPr sz="2000">
                <a:latin typeface="Lato"/>
                <a:ea typeface="Lato"/>
                <a:cs typeface="Lato"/>
                <a:sym typeface="Lato"/>
              </a:defRPr>
            </a:lvl3pPr>
            <a:lvl4pPr marL="1828800" lvl="3" indent="-355600" rtl="0">
              <a:spcBef>
                <a:spcPts val="0"/>
              </a:spcBef>
              <a:spcAft>
                <a:spcPts val="0"/>
              </a:spcAft>
              <a:buSzPts val="2000"/>
              <a:buFont typeface="Lato"/>
              <a:buChar char="●"/>
              <a:defRPr sz="2000">
                <a:latin typeface="Lato"/>
                <a:ea typeface="Lato"/>
                <a:cs typeface="Lato"/>
                <a:sym typeface="Lato"/>
              </a:defRPr>
            </a:lvl4pPr>
            <a:lvl5pPr marL="2286000" lvl="4" indent="-355600" rtl="0">
              <a:spcBef>
                <a:spcPts val="0"/>
              </a:spcBef>
              <a:spcAft>
                <a:spcPts val="0"/>
              </a:spcAft>
              <a:buSzPts val="2000"/>
              <a:buFont typeface="Lato"/>
              <a:buChar char="○"/>
              <a:defRPr sz="2000">
                <a:latin typeface="Lato"/>
                <a:ea typeface="Lato"/>
                <a:cs typeface="Lato"/>
                <a:sym typeface="Lato"/>
              </a:defRPr>
            </a:lvl5pPr>
            <a:lvl6pPr marL="2743200" lvl="5" indent="-355600" rtl="0">
              <a:spcBef>
                <a:spcPts val="0"/>
              </a:spcBef>
              <a:spcAft>
                <a:spcPts val="0"/>
              </a:spcAft>
              <a:buSzPts val="2000"/>
              <a:buFont typeface="Lato"/>
              <a:buChar char="■"/>
              <a:defRPr sz="2000">
                <a:latin typeface="Lato"/>
                <a:ea typeface="Lato"/>
                <a:cs typeface="Lato"/>
                <a:sym typeface="Lato"/>
              </a:defRPr>
            </a:lvl6pPr>
            <a:lvl7pPr marL="3200400" lvl="6" indent="-355600" rtl="0">
              <a:spcBef>
                <a:spcPts val="0"/>
              </a:spcBef>
              <a:spcAft>
                <a:spcPts val="0"/>
              </a:spcAft>
              <a:buSzPts val="2000"/>
              <a:buFont typeface="Lato"/>
              <a:buChar char="●"/>
              <a:defRPr sz="2000">
                <a:latin typeface="Lato"/>
                <a:ea typeface="Lato"/>
                <a:cs typeface="Lato"/>
                <a:sym typeface="Lato"/>
              </a:defRPr>
            </a:lvl7pPr>
            <a:lvl8pPr marL="3657600" lvl="7" indent="-355600" rtl="0">
              <a:spcBef>
                <a:spcPts val="0"/>
              </a:spcBef>
              <a:spcAft>
                <a:spcPts val="0"/>
              </a:spcAft>
              <a:buSzPts val="2000"/>
              <a:buFont typeface="Lato"/>
              <a:buChar char="○"/>
              <a:defRPr sz="2000">
                <a:latin typeface="Lato"/>
                <a:ea typeface="Lato"/>
                <a:cs typeface="Lato"/>
                <a:sym typeface="Lato"/>
              </a:defRPr>
            </a:lvl8pPr>
            <a:lvl9pPr marL="4114800" lvl="8" indent="-355600" rtl="0">
              <a:spcBef>
                <a:spcPts val="0"/>
              </a:spcBef>
              <a:spcAft>
                <a:spcPts val="0"/>
              </a:spcAft>
              <a:buSzPts val="2000"/>
              <a:buFont typeface="Lato"/>
              <a:buChar char="■"/>
              <a:defRPr sz="2000">
                <a:latin typeface="Lato"/>
                <a:ea typeface="Lato"/>
                <a:cs typeface="Lato"/>
                <a:sym typeface="Lato"/>
              </a:defRPr>
            </a:lvl9pPr>
          </a:lstStyle>
          <a:p>
            <a:endParaRPr/>
          </a:p>
        </p:txBody>
      </p:sp>
      <p:sp>
        <p:nvSpPr>
          <p:cNvPr id="30" name="Google Shape;30;p7"/>
          <p:cNvSpPr txBox="1">
            <a:spLocks noGrp="1"/>
          </p:cNvSpPr>
          <p:nvPr>
            <p:ph type="title"/>
          </p:nvPr>
        </p:nvSpPr>
        <p:spPr>
          <a:xfrm>
            <a:off x="0" y="7497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columns">
  <p:cSld name="CUSTOM_4">
    <p:spTree>
      <p:nvGrpSpPr>
        <p:cNvPr id="1" name="Shape 31"/>
        <p:cNvGrpSpPr/>
        <p:nvPr/>
      </p:nvGrpSpPr>
      <p:grpSpPr>
        <a:xfrm>
          <a:off x="0" y="0"/>
          <a:ext cx="0" cy="0"/>
          <a:chOff x="0" y="0"/>
          <a:chExt cx="0" cy="0"/>
        </a:xfrm>
      </p:grpSpPr>
      <p:cxnSp>
        <p:nvCxnSpPr>
          <p:cNvPr id="32" name="Google Shape;32;p8"/>
          <p:cNvCxnSpPr/>
          <p:nvPr/>
        </p:nvCxnSpPr>
        <p:spPr>
          <a:xfrm>
            <a:off x="3166753" y="1960850"/>
            <a:ext cx="0" cy="2244900"/>
          </a:xfrm>
          <a:prstGeom prst="straightConnector1">
            <a:avLst/>
          </a:prstGeom>
          <a:noFill/>
          <a:ln w="9525" cap="flat" cmpd="sng">
            <a:solidFill>
              <a:srgbClr val="999999"/>
            </a:solidFill>
            <a:prstDash val="solid"/>
            <a:round/>
            <a:headEnd type="none" w="med" len="med"/>
            <a:tailEnd type="none" w="med" len="med"/>
          </a:ln>
        </p:spPr>
      </p:cxnSp>
      <p:cxnSp>
        <p:nvCxnSpPr>
          <p:cNvPr id="33" name="Google Shape;33;p8"/>
          <p:cNvCxnSpPr/>
          <p:nvPr/>
        </p:nvCxnSpPr>
        <p:spPr>
          <a:xfrm>
            <a:off x="5977234" y="1960850"/>
            <a:ext cx="0" cy="2244900"/>
          </a:xfrm>
          <a:prstGeom prst="straightConnector1">
            <a:avLst/>
          </a:prstGeom>
          <a:noFill/>
          <a:ln w="9525" cap="flat" cmpd="sng">
            <a:solidFill>
              <a:srgbClr val="999999"/>
            </a:solidFill>
            <a:prstDash val="solid"/>
            <a:round/>
            <a:headEnd type="none" w="med" len="med"/>
            <a:tailEnd type="none" w="med" len="med"/>
          </a:ln>
        </p:spPr>
      </p:cxnSp>
      <p:sp>
        <p:nvSpPr>
          <p:cNvPr id="34" name="Google Shape;34;p8"/>
          <p:cNvSpPr txBox="1">
            <a:spLocks noGrp="1"/>
          </p:cNvSpPr>
          <p:nvPr>
            <p:ph type="title"/>
          </p:nvPr>
        </p:nvSpPr>
        <p:spPr>
          <a:xfrm>
            <a:off x="0" y="2670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
        <p:nvSpPr>
          <p:cNvPr id="35" name="Google Shape;35;p8"/>
          <p:cNvSpPr txBox="1">
            <a:spLocks noGrp="1"/>
          </p:cNvSpPr>
          <p:nvPr>
            <p:ph type="body" idx="1"/>
          </p:nvPr>
        </p:nvSpPr>
        <p:spPr>
          <a:xfrm>
            <a:off x="611613"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6" name="Google Shape;36;p8"/>
          <p:cNvSpPr txBox="1">
            <a:spLocks noGrp="1"/>
          </p:cNvSpPr>
          <p:nvPr>
            <p:ph type="body" idx="2"/>
          </p:nvPr>
        </p:nvSpPr>
        <p:spPr>
          <a:xfrm>
            <a:off x="3422094"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7" name="Google Shape;37;p8"/>
          <p:cNvSpPr txBox="1">
            <a:spLocks noGrp="1"/>
          </p:cNvSpPr>
          <p:nvPr>
            <p:ph type="body" idx="3"/>
          </p:nvPr>
        </p:nvSpPr>
        <p:spPr>
          <a:xfrm>
            <a:off x="6232575"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8" name="Google Shape;38;p8"/>
          <p:cNvSpPr txBox="1">
            <a:spLocks noGrp="1"/>
          </p:cNvSpPr>
          <p:nvPr>
            <p:ph type="subTitle" idx="4"/>
          </p:nvPr>
        </p:nvSpPr>
        <p:spPr>
          <a:xfrm>
            <a:off x="611625" y="1234075"/>
            <a:ext cx="2299800" cy="544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400">
                <a:latin typeface="Rubik Medium"/>
                <a:ea typeface="Rubik Medium"/>
                <a:cs typeface="Rubik Medium"/>
                <a:sym typeface="Rubik Medium"/>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9" name="Google Shape;39;p8"/>
          <p:cNvSpPr txBox="1">
            <a:spLocks noGrp="1"/>
          </p:cNvSpPr>
          <p:nvPr>
            <p:ph type="subTitle" idx="5"/>
          </p:nvPr>
        </p:nvSpPr>
        <p:spPr>
          <a:xfrm>
            <a:off x="3422100" y="1234075"/>
            <a:ext cx="2299800" cy="54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 name="Google Shape;40;p8"/>
          <p:cNvSpPr txBox="1">
            <a:spLocks noGrp="1"/>
          </p:cNvSpPr>
          <p:nvPr>
            <p:ph type="subTitle" idx="6"/>
          </p:nvPr>
        </p:nvSpPr>
        <p:spPr>
          <a:xfrm>
            <a:off x="6232575" y="1234075"/>
            <a:ext cx="2299800" cy="54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nly">
  <p:cSld name="CUSTOM_5">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0" y="5198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
        <p:nvSpPr>
          <p:cNvPr id="43" name="Google Shape;43;p9"/>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46" name="Google Shape;46;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 name="Google Shape;47;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1">
            <a:alphaModFix/>
          </a:blip>
          <a:srcRect/>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marL="0" lvl="0" indent="0" algn="l" rtl="0">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8" name="Google Shape;8;p1"/>
          <p:cNvPicPr preferRelativeResize="0"/>
          <p:nvPr/>
        </p:nvPicPr>
        <p:blipFill rotWithShape="1">
          <a:blip r:embed="rId12">
            <a:alphaModFix/>
          </a:blip>
          <a:srcRect l="357" r="357"/>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8"/>
        <p:cNvGrpSpPr/>
        <p:nvPr/>
      </p:nvGrpSpPr>
      <p:grpSpPr>
        <a:xfrm>
          <a:off x="0" y="0"/>
          <a:ext cx="0" cy="0"/>
          <a:chOff x="0" y="0"/>
          <a:chExt cx="0" cy="0"/>
        </a:xfrm>
      </p:grpSpPr>
      <p:pic>
        <p:nvPicPr>
          <p:cNvPr id="49" name="Google Shape;49;p11"/>
          <p:cNvPicPr preferRelativeResize="0"/>
          <p:nvPr/>
        </p:nvPicPr>
        <p:blipFill rotWithShape="1">
          <a:blip r:embed="rId3">
            <a:alphaModFix/>
          </a:blip>
          <a:srcRect/>
          <a:stretch/>
        </p:blipFill>
        <p:spPr>
          <a:xfrm>
            <a:off x="6476875" y="4767625"/>
            <a:ext cx="2532437" cy="240275"/>
          </a:xfrm>
          <a:prstGeom prst="rect">
            <a:avLst/>
          </a:prstGeom>
          <a:noFill/>
          <a:ln>
            <a:noFill/>
          </a:ln>
        </p:spPr>
      </p:pic>
      <p:sp>
        <p:nvSpPr>
          <p:cNvPr id="50" name="Google Shape;50;p11"/>
          <p:cNvSpPr txBox="1"/>
          <p:nvPr/>
        </p:nvSpPr>
        <p:spPr>
          <a:xfrm>
            <a:off x="622525" y="4720200"/>
            <a:ext cx="50265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marL="0" lvl="0" indent="0" algn="l" rtl="0">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51" name="Google Shape;51;p11"/>
          <p:cNvPicPr preferRelativeResize="0"/>
          <p:nvPr/>
        </p:nvPicPr>
        <p:blipFill rotWithShape="1">
          <a:blip r:embed="rId4">
            <a:alphaModFix/>
          </a:blip>
          <a:srcRect l="357" r="357"/>
          <a:stretch/>
        </p:blipFill>
        <p:spPr>
          <a:xfrm>
            <a:off x="134575" y="4835977"/>
            <a:ext cx="487950" cy="171950"/>
          </a:xfrm>
          <a:prstGeom prst="rect">
            <a:avLst/>
          </a:prstGeom>
          <a:noFill/>
          <a:ln>
            <a:noFill/>
          </a:ln>
        </p:spPr>
      </p:pic>
      <p:sp>
        <p:nvSpPr>
          <p:cNvPr id="52" name="Google Shape;52;p11"/>
          <p:cNvSpPr/>
          <p:nvPr/>
        </p:nvSpPr>
        <p:spPr>
          <a:xfrm>
            <a:off x="0" y="4656675"/>
            <a:ext cx="9144000" cy="9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microsoft.com/office/2007/relationships/media" Target="../media/media2.m4a"/><Relationship Id="rId7" Type="http://schemas.openxmlformats.org/officeDocument/2006/relationships/image" Target="../media/image3.jpg"/><Relationship Id="rId12"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1.xml"/><Relationship Id="rId11" Type="http://schemas.openxmlformats.org/officeDocument/2006/relationships/image" Target="../media/image7.png"/><Relationship Id="rId5" Type="http://schemas.openxmlformats.org/officeDocument/2006/relationships/slideLayout" Target="../slideLayouts/slideLayout1.xml"/><Relationship Id="rId10" Type="http://schemas.openxmlformats.org/officeDocument/2006/relationships/image" Target="../media/image6.jpg"/><Relationship Id="rId4" Type="http://schemas.openxmlformats.org/officeDocument/2006/relationships/audio" Target="../media/media2.m4a"/><Relationship Id="rId9"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5.m4a"/><Relationship Id="rId7" Type="http://schemas.openxmlformats.org/officeDocument/2006/relationships/image" Target="../media/image11.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notesSlide" Target="../notesSlides/notesSlide3.xml"/><Relationship Id="rId5" Type="http://schemas.openxmlformats.org/officeDocument/2006/relationships/slideLayout" Target="../slideLayouts/slideLayout10.xml"/><Relationship Id="rId10" Type="http://schemas.openxmlformats.org/officeDocument/2006/relationships/image" Target="../media/image7.png"/><Relationship Id="rId4" Type="http://schemas.openxmlformats.org/officeDocument/2006/relationships/audio" Target="../media/media5.m4a"/><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microsoft.com/office/2007/relationships/media" Target="../media/media7.m4a"/><Relationship Id="rId7" Type="http://schemas.openxmlformats.org/officeDocument/2006/relationships/slideLayout" Target="../slideLayouts/slideLayout10.xml"/><Relationship Id="rId12" Type="http://schemas.openxmlformats.org/officeDocument/2006/relationships/image" Target="../media/image7.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audio" Target="../media/media8.m4a"/><Relationship Id="rId11" Type="http://schemas.openxmlformats.org/officeDocument/2006/relationships/image" Target="../media/image16.png"/><Relationship Id="rId5" Type="http://schemas.microsoft.com/office/2007/relationships/media" Target="../media/media8.m4a"/><Relationship Id="rId10" Type="http://schemas.openxmlformats.org/officeDocument/2006/relationships/image" Target="../media/image15.png"/><Relationship Id="rId4" Type="http://schemas.openxmlformats.org/officeDocument/2006/relationships/audio" Target="../media/media7.m4a"/><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audio" Target="../media/media12.m4a"/><Relationship Id="rId13" Type="http://schemas.microsoft.com/office/2007/relationships/media" Target="../media/media15.m4a"/><Relationship Id="rId18" Type="http://schemas.openxmlformats.org/officeDocument/2006/relationships/audio" Target="../media/media17.m4a"/><Relationship Id="rId26" Type="http://schemas.openxmlformats.org/officeDocument/2006/relationships/audio" Target="../media/media21.m4a"/><Relationship Id="rId3" Type="http://schemas.microsoft.com/office/2007/relationships/media" Target="../media/media10.m4a"/><Relationship Id="rId21" Type="http://schemas.microsoft.com/office/2007/relationships/media" Target="../media/media19.m4a"/><Relationship Id="rId7" Type="http://schemas.microsoft.com/office/2007/relationships/media" Target="../media/media12.m4a"/><Relationship Id="rId12" Type="http://schemas.openxmlformats.org/officeDocument/2006/relationships/audio" Target="../media/media14.m4a"/><Relationship Id="rId17" Type="http://schemas.microsoft.com/office/2007/relationships/media" Target="../media/media17.m4a"/><Relationship Id="rId25" Type="http://schemas.microsoft.com/office/2007/relationships/media" Target="../media/media21.m4a"/><Relationship Id="rId33" Type="http://schemas.openxmlformats.org/officeDocument/2006/relationships/image" Target="../media/image7.png"/><Relationship Id="rId2" Type="http://schemas.openxmlformats.org/officeDocument/2006/relationships/audio" Target="../media/media9.m4a"/><Relationship Id="rId16" Type="http://schemas.openxmlformats.org/officeDocument/2006/relationships/audio" Target="../media/media16.m4a"/><Relationship Id="rId20" Type="http://schemas.openxmlformats.org/officeDocument/2006/relationships/audio" Target="../media/media18.m4a"/><Relationship Id="rId29" Type="http://schemas.openxmlformats.org/officeDocument/2006/relationships/slideLayout" Target="../slideLayouts/slideLayout4.xml"/><Relationship Id="rId1" Type="http://schemas.microsoft.com/office/2007/relationships/media" Target="../media/media9.m4a"/><Relationship Id="rId6" Type="http://schemas.openxmlformats.org/officeDocument/2006/relationships/audio" Target="../media/media11.m4a"/><Relationship Id="rId11" Type="http://schemas.microsoft.com/office/2007/relationships/media" Target="../media/media14.m4a"/><Relationship Id="rId24" Type="http://schemas.openxmlformats.org/officeDocument/2006/relationships/audio" Target="../media/media20.m4a"/><Relationship Id="rId32" Type="http://schemas.openxmlformats.org/officeDocument/2006/relationships/image" Target="../media/image17.png"/><Relationship Id="rId5" Type="http://schemas.microsoft.com/office/2007/relationships/media" Target="../media/media11.m4a"/><Relationship Id="rId15" Type="http://schemas.microsoft.com/office/2007/relationships/media" Target="../media/media16.m4a"/><Relationship Id="rId23" Type="http://schemas.microsoft.com/office/2007/relationships/media" Target="../media/media20.m4a"/><Relationship Id="rId28" Type="http://schemas.openxmlformats.org/officeDocument/2006/relationships/audio" Target="../media/media22.m4a"/><Relationship Id="rId10" Type="http://schemas.openxmlformats.org/officeDocument/2006/relationships/audio" Target="../media/media13.m4a"/><Relationship Id="rId19" Type="http://schemas.microsoft.com/office/2007/relationships/media" Target="../media/media18.m4a"/><Relationship Id="rId31" Type="http://schemas.openxmlformats.org/officeDocument/2006/relationships/image" Target="../media/image12.png"/><Relationship Id="rId4" Type="http://schemas.openxmlformats.org/officeDocument/2006/relationships/audio" Target="../media/media10.m4a"/><Relationship Id="rId9" Type="http://schemas.microsoft.com/office/2007/relationships/media" Target="../media/media13.m4a"/><Relationship Id="rId14" Type="http://schemas.openxmlformats.org/officeDocument/2006/relationships/audio" Target="../media/media15.m4a"/><Relationship Id="rId22" Type="http://schemas.openxmlformats.org/officeDocument/2006/relationships/audio" Target="../media/media19.m4a"/><Relationship Id="rId27" Type="http://schemas.microsoft.com/office/2007/relationships/media" Target="../media/media22.m4a"/><Relationship Id="rId3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audio" Target="../media/media26.m4a"/><Relationship Id="rId13" Type="http://schemas.openxmlformats.org/officeDocument/2006/relationships/image" Target="../media/image18.png"/><Relationship Id="rId3" Type="http://schemas.microsoft.com/office/2007/relationships/media" Target="../media/media24.m4a"/><Relationship Id="rId7" Type="http://schemas.microsoft.com/office/2007/relationships/media" Target="../media/media26.m4a"/><Relationship Id="rId12" Type="http://schemas.openxmlformats.org/officeDocument/2006/relationships/image" Target="../media/image15.png"/><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audio" Target="../media/media25.m4a"/><Relationship Id="rId11" Type="http://schemas.openxmlformats.org/officeDocument/2006/relationships/image" Target="../media/image14.png"/><Relationship Id="rId5" Type="http://schemas.microsoft.com/office/2007/relationships/media" Target="../media/media25.m4a"/><Relationship Id="rId10" Type="http://schemas.openxmlformats.org/officeDocument/2006/relationships/notesSlide" Target="../notesSlides/notesSlide6.xml"/><Relationship Id="rId4" Type="http://schemas.openxmlformats.org/officeDocument/2006/relationships/audio" Target="../media/media24.m4a"/><Relationship Id="rId9" Type="http://schemas.openxmlformats.org/officeDocument/2006/relationships/slideLayout" Target="../slideLayouts/slideLayout10.xml"/><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audio" Target="../media/media30.m4a"/><Relationship Id="rId13" Type="http://schemas.openxmlformats.org/officeDocument/2006/relationships/image" Target="../media/image12.png"/><Relationship Id="rId3" Type="http://schemas.microsoft.com/office/2007/relationships/media" Target="../media/media28.m4a"/><Relationship Id="rId7" Type="http://schemas.microsoft.com/office/2007/relationships/media" Target="../media/media30.m4a"/><Relationship Id="rId12" Type="http://schemas.openxmlformats.org/officeDocument/2006/relationships/notesSlide" Target="../notesSlides/notesSlide7.xml"/><Relationship Id="rId2" Type="http://schemas.openxmlformats.org/officeDocument/2006/relationships/audio" Target="../media/media27.m4a"/><Relationship Id="rId16" Type="http://schemas.openxmlformats.org/officeDocument/2006/relationships/image" Target="../media/image7.png"/><Relationship Id="rId1" Type="http://schemas.microsoft.com/office/2007/relationships/media" Target="../media/media27.m4a"/><Relationship Id="rId6" Type="http://schemas.openxmlformats.org/officeDocument/2006/relationships/audio" Target="../media/media29.m4a"/><Relationship Id="rId11" Type="http://schemas.openxmlformats.org/officeDocument/2006/relationships/slideLayout" Target="../slideLayouts/slideLayout1.xml"/><Relationship Id="rId5" Type="http://schemas.microsoft.com/office/2007/relationships/media" Target="../media/media29.m4a"/><Relationship Id="rId15" Type="http://schemas.openxmlformats.org/officeDocument/2006/relationships/image" Target="../media/image20.png"/><Relationship Id="rId10" Type="http://schemas.openxmlformats.org/officeDocument/2006/relationships/audio" Target="../media/media31.m4a"/><Relationship Id="rId4" Type="http://schemas.openxmlformats.org/officeDocument/2006/relationships/audio" Target="../media/media28.m4a"/><Relationship Id="rId9" Type="http://schemas.microsoft.com/office/2007/relationships/media" Target="../media/media31.m4a"/><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audio" Target="../media/media35.m4a"/><Relationship Id="rId13" Type="http://schemas.openxmlformats.org/officeDocument/2006/relationships/image" Target="../media/image12.png"/><Relationship Id="rId3" Type="http://schemas.microsoft.com/office/2007/relationships/media" Target="../media/media33.m4a"/><Relationship Id="rId7" Type="http://schemas.microsoft.com/office/2007/relationships/media" Target="../media/media35.m4a"/><Relationship Id="rId12" Type="http://schemas.openxmlformats.org/officeDocument/2006/relationships/notesSlide" Target="../notesSlides/notesSlide8.xml"/><Relationship Id="rId2" Type="http://schemas.openxmlformats.org/officeDocument/2006/relationships/audio" Target="../media/media32.m4a"/><Relationship Id="rId1" Type="http://schemas.microsoft.com/office/2007/relationships/media" Target="../media/media32.m4a"/><Relationship Id="rId6" Type="http://schemas.openxmlformats.org/officeDocument/2006/relationships/audio" Target="../media/media34.m4a"/><Relationship Id="rId11" Type="http://schemas.openxmlformats.org/officeDocument/2006/relationships/slideLayout" Target="../slideLayouts/slideLayout1.xml"/><Relationship Id="rId5" Type="http://schemas.microsoft.com/office/2007/relationships/media" Target="../media/media34.m4a"/><Relationship Id="rId15" Type="http://schemas.openxmlformats.org/officeDocument/2006/relationships/image" Target="../media/image7.png"/><Relationship Id="rId10" Type="http://schemas.openxmlformats.org/officeDocument/2006/relationships/audio" Target="../media/media36.m4a"/><Relationship Id="rId4" Type="http://schemas.openxmlformats.org/officeDocument/2006/relationships/audio" Target="../media/media33.m4a"/><Relationship Id="rId9" Type="http://schemas.microsoft.com/office/2007/relationships/media" Target="../media/media36.m4a"/><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audio" Target="../media/media40.m4a"/><Relationship Id="rId13" Type="http://schemas.openxmlformats.org/officeDocument/2006/relationships/image" Target="../media/image22.png"/><Relationship Id="rId3" Type="http://schemas.microsoft.com/office/2007/relationships/media" Target="../media/media38.m4a"/><Relationship Id="rId7" Type="http://schemas.microsoft.com/office/2007/relationships/media" Target="../media/media40.m4a"/><Relationship Id="rId12" Type="http://schemas.openxmlformats.org/officeDocument/2006/relationships/notesSlide" Target="../notesSlides/notesSlide9.xml"/><Relationship Id="rId17" Type="http://schemas.openxmlformats.org/officeDocument/2006/relationships/image" Target="../media/image7.png"/><Relationship Id="rId2" Type="http://schemas.openxmlformats.org/officeDocument/2006/relationships/audio" Target="../media/media37.m4a"/><Relationship Id="rId16" Type="http://schemas.openxmlformats.org/officeDocument/2006/relationships/image" Target="../media/image25.png"/><Relationship Id="rId1" Type="http://schemas.microsoft.com/office/2007/relationships/media" Target="../media/media37.m4a"/><Relationship Id="rId6" Type="http://schemas.openxmlformats.org/officeDocument/2006/relationships/audio" Target="../media/media39.m4a"/><Relationship Id="rId11" Type="http://schemas.openxmlformats.org/officeDocument/2006/relationships/slideLayout" Target="../slideLayouts/slideLayout1.xml"/><Relationship Id="rId5" Type="http://schemas.microsoft.com/office/2007/relationships/media" Target="../media/media39.m4a"/><Relationship Id="rId15" Type="http://schemas.openxmlformats.org/officeDocument/2006/relationships/image" Target="../media/image24.png"/><Relationship Id="rId10" Type="http://schemas.openxmlformats.org/officeDocument/2006/relationships/audio" Target="../media/media41.m4a"/><Relationship Id="rId4" Type="http://schemas.openxmlformats.org/officeDocument/2006/relationships/audio" Target="../media/media38.m4a"/><Relationship Id="rId9" Type="http://schemas.microsoft.com/office/2007/relationships/media" Target="../media/media41.m4a"/><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p:nvPr/>
        </p:nvSpPr>
        <p:spPr>
          <a:xfrm>
            <a:off x="-150" y="-3075"/>
            <a:ext cx="3631200" cy="516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a:off x="193350" y="1741900"/>
            <a:ext cx="3207300" cy="241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3600" dirty="0">
              <a:latin typeface="Andika" panose="02000000000000000000" pitchFamily="2" charset="0"/>
              <a:ea typeface="Andika" panose="02000000000000000000" pitchFamily="2" charset="0"/>
              <a:cs typeface="Andika" panose="02000000000000000000" pitchFamily="2" charset="0"/>
              <a:sym typeface="Rubik"/>
            </a:endParaRPr>
          </a:p>
          <a:p>
            <a:pPr marL="0" lvl="0" indent="0" algn="l" rtl="0">
              <a:lnSpc>
                <a:spcPct val="115000"/>
              </a:lnSpc>
              <a:spcBef>
                <a:spcPts val="0"/>
              </a:spcBef>
              <a:spcAft>
                <a:spcPts val="0"/>
              </a:spcAft>
              <a:buNone/>
            </a:pPr>
            <a:r>
              <a:rPr lang="en" sz="3600" dirty="0">
                <a:latin typeface="Andika" panose="02000000000000000000" pitchFamily="2" charset="0"/>
                <a:ea typeface="Andika" panose="02000000000000000000" pitchFamily="2" charset="0"/>
                <a:cs typeface="Andika" panose="02000000000000000000" pitchFamily="2" charset="0"/>
                <a:sym typeface="Rubik"/>
              </a:rPr>
              <a:t>That's Private!</a:t>
            </a:r>
            <a:endParaRPr sz="3600" dirty="0">
              <a:latin typeface="Andika" panose="02000000000000000000" pitchFamily="2" charset="0"/>
              <a:ea typeface="Andika" panose="02000000000000000000" pitchFamily="2" charset="0"/>
              <a:cs typeface="Andika" panose="02000000000000000000" pitchFamily="2" charset="0"/>
              <a:sym typeface="Rubik Light"/>
            </a:endParaRPr>
          </a:p>
        </p:txBody>
      </p:sp>
      <p:pic>
        <p:nvPicPr>
          <p:cNvPr id="60" name="Google Shape;60;p13"/>
          <p:cNvPicPr preferRelativeResize="0"/>
          <p:nvPr/>
        </p:nvPicPr>
        <p:blipFill>
          <a:blip r:embed="rId7">
            <a:alphaModFix/>
          </a:blip>
          <a:stretch>
            <a:fillRect/>
          </a:stretch>
        </p:blipFill>
        <p:spPr>
          <a:xfrm>
            <a:off x="279275" y="4563276"/>
            <a:ext cx="3064000" cy="290700"/>
          </a:xfrm>
          <a:prstGeom prst="rect">
            <a:avLst/>
          </a:prstGeom>
          <a:noFill/>
          <a:ln>
            <a:noFill/>
          </a:ln>
        </p:spPr>
      </p:pic>
      <p:sp>
        <p:nvSpPr>
          <p:cNvPr id="61" name="Google Shape;61;p13"/>
          <p:cNvSpPr/>
          <p:nvPr/>
        </p:nvSpPr>
        <p:spPr>
          <a:xfrm rot="10800000" flipH="1">
            <a:off x="280125" y="4329642"/>
            <a:ext cx="3063300" cy="34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 name="Google Shape;63;p13"/>
          <p:cNvPicPr preferRelativeResize="0"/>
          <p:nvPr/>
        </p:nvPicPr>
        <p:blipFill>
          <a:blip r:embed="rId8">
            <a:alphaModFix/>
          </a:blip>
          <a:stretch>
            <a:fillRect/>
          </a:stretch>
        </p:blipFill>
        <p:spPr>
          <a:xfrm>
            <a:off x="-11850" y="0"/>
            <a:ext cx="3642899" cy="910725"/>
          </a:xfrm>
          <a:prstGeom prst="rect">
            <a:avLst/>
          </a:prstGeom>
          <a:noFill/>
          <a:ln>
            <a:noFill/>
          </a:ln>
        </p:spPr>
      </p:pic>
      <p:pic>
        <p:nvPicPr>
          <p:cNvPr id="64" name="Google Shape;64;p13"/>
          <p:cNvPicPr preferRelativeResize="0"/>
          <p:nvPr/>
        </p:nvPicPr>
        <p:blipFill>
          <a:blip r:embed="rId9">
            <a:alphaModFix/>
          </a:blip>
          <a:stretch>
            <a:fillRect/>
          </a:stretch>
        </p:blipFill>
        <p:spPr>
          <a:xfrm>
            <a:off x="-11850" y="0"/>
            <a:ext cx="3642899" cy="910738"/>
          </a:xfrm>
          <a:prstGeom prst="rect">
            <a:avLst/>
          </a:prstGeom>
          <a:noFill/>
          <a:ln>
            <a:noFill/>
          </a:ln>
        </p:spPr>
      </p:pic>
      <p:pic>
        <p:nvPicPr>
          <p:cNvPr id="65" name="Google Shape;65;p13"/>
          <p:cNvPicPr preferRelativeResize="0"/>
          <p:nvPr/>
        </p:nvPicPr>
        <p:blipFill>
          <a:blip r:embed="rId10">
            <a:alphaModFix/>
          </a:blip>
          <a:stretch>
            <a:fillRect/>
          </a:stretch>
        </p:blipFill>
        <p:spPr>
          <a:xfrm>
            <a:off x="3631050" y="0"/>
            <a:ext cx="5533406" cy="5160897"/>
          </a:xfrm>
          <a:prstGeom prst="rect">
            <a:avLst/>
          </a:prstGeom>
          <a:noFill/>
          <a:ln>
            <a:noFill/>
          </a:ln>
        </p:spPr>
      </p:pic>
      <p:pic>
        <p:nvPicPr>
          <p:cNvPr id="2" name="TP">
            <a:hlinkClick r:id="" action="ppaction://media"/>
            <a:extLst>
              <a:ext uri="{FF2B5EF4-FFF2-40B4-BE49-F238E27FC236}">
                <a16:creationId xmlns:a16="http://schemas.microsoft.com/office/drawing/2014/main" id="{CF7DB6BC-F873-4154-9415-67AC3BEA93C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109216" y="3167270"/>
            <a:ext cx="609600" cy="609600"/>
          </a:xfrm>
          <a:prstGeom prst="rect">
            <a:avLst/>
          </a:prstGeom>
        </p:spPr>
      </p:pic>
      <p:pic>
        <p:nvPicPr>
          <p:cNvPr id="3" name="privacy">
            <a:hlinkClick r:id="" action="ppaction://media"/>
            <a:extLst>
              <a:ext uri="{FF2B5EF4-FFF2-40B4-BE49-F238E27FC236}">
                <a16:creationId xmlns:a16="http://schemas.microsoft.com/office/drawing/2014/main" id="{E13E86C7-0616-4AA8-8D7F-60BCEAE4280E}"/>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4267200" y="4154200"/>
            <a:ext cx="609600" cy="609600"/>
          </a:xfrm>
          <a:prstGeom prst="rect">
            <a:avLst/>
          </a:prstGeom>
        </p:spPr>
      </p:pic>
      <p:sp>
        <p:nvSpPr>
          <p:cNvPr id="12" name="Rectangle 3">
            <a:extLst>
              <a:ext uri="{FF2B5EF4-FFF2-40B4-BE49-F238E27FC236}">
                <a16:creationId xmlns:a16="http://schemas.microsoft.com/office/drawing/2014/main" id="{B3568C38-DEAD-4249-ABB1-6687C841EC2D}"/>
              </a:ext>
            </a:extLst>
          </p:cNvPr>
          <p:cNvSpPr>
            <a:spLocks noChangeArrowheads="1"/>
          </p:cNvSpPr>
          <p:nvPr/>
        </p:nvSpPr>
        <p:spPr bwMode="auto">
          <a:xfrm>
            <a:off x="279275" y="1457465"/>
            <a:ext cx="198323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MT" altLang="en-MT" sz="1200" b="0" i="0" u="none" strike="noStrike" cap="none" normalizeH="0" baseline="0" dirty="0">
                <a:ln>
                  <a:noFill/>
                </a:ln>
                <a:solidFill>
                  <a:srgbClr val="999999"/>
                </a:solidFill>
                <a:effectLst/>
                <a:latin typeface="Arial" panose="020B0604020202020204" pitchFamily="34" charset="0"/>
                <a:cs typeface="Rubik" panose="020B0604020202020204" charset="-79"/>
              </a:rPr>
              <a:t>DIGITAL CITIZENSHIP</a:t>
            </a:r>
            <a:br>
              <a:rPr kumimoji="0" lang="en-MT" altLang="en-MT" sz="1200" b="0" i="0" u="none" strike="noStrike" cap="none" normalizeH="0" baseline="0" dirty="0">
                <a:ln>
                  <a:noFill/>
                </a:ln>
                <a:solidFill>
                  <a:srgbClr val="999999"/>
                </a:solidFill>
                <a:effectLst/>
                <a:latin typeface="Arial" panose="020B0604020202020204" pitchFamily="34" charset="0"/>
                <a:cs typeface="Rubik" panose="020B0604020202020204" charset="-79"/>
              </a:rPr>
            </a:br>
            <a:r>
              <a:rPr kumimoji="0" lang="en-MT" altLang="en-MT" sz="1200" b="0" i="0" u="none" strike="noStrike" cap="none" normalizeH="0" baseline="0" dirty="0">
                <a:ln>
                  <a:noFill/>
                </a:ln>
                <a:solidFill>
                  <a:srgbClr val="999999"/>
                </a:solidFill>
                <a:effectLst/>
                <a:latin typeface="Arial" panose="020B0604020202020204" pitchFamily="34" charset="0"/>
                <a:cs typeface="Rubik" panose="020B0604020202020204" charset="-79"/>
              </a:rPr>
              <a:t>      UK YEAR 3 (AGE 7-8)</a:t>
            </a:r>
            <a:endParaRPr kumimoji="0" lang="en-MT" altLang="en-MT"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MT" altLang="en-MT" sz="1800" b="0" i="0" u="none" strike="noStrike" cap="none" normalizeH="0" baseline="0" dirty="0">
              <a:ln>
                <a:noFill/>
              </a:ln>
              <a:solidFill>
                <a:schemeClr val="tx1"/>
              </a:solidFill>
              <a:effectLst/>
              <a:latin typeface="Arial" panose="020B0604020202020204" pitchFamily="34" charset="0"/>
            </a:endParaRPr>
          </a:p>
        </p:txBody>
      </p:sp>
      <p:pic>
        <p:nvPicPr>
          <p:cNvPr id="13" name="Picture 4">
            <a:extLst>
              <a:ext uri="{FF2B5EF4-FFF2-40B4-BE49-F238E27FC236}">
                <a16:creationId xmlns:a16="http://schemas.microsoft.com/office/drawing/2014/main" id="{841EB078-0671-449A-A61A-D0B2C96393C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200" y="1660631"/>
            <a:ext cx="227655" cy="25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2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26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p:nvPr/>
        </p:nvSpPr>
        <p:spPr>
          <a:xfrm>
            <a:off x="-49" y="0"/>
            <a:ext cx="9144000" cy="4666800"/>
          </a:xfrm>
          <a:prstGeom prst="rect">
            <a:avLst/>
          </a:prstGeom>
          <a:solidFill>
            <a:srgbClr val="B2D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 name="Google Shape;71;p14"/>
          <p:cNvPicPr preferRelativeResize="0"/>
          <p:nvPr/>
        </p:nvPicPr>
        <p:blipFill rotWithShape="1">
          <a:blip r:embed="rId5">
            <a:alphaModFix/>
          </a:blip>
          <a:srcRect l="5853" t="4094" r="5853" b="50212"/>
          <a:stretch/>
        </p:blipFill>
        <p:spPr>
          <a:xfrm>
            <a:off x="1490175" y="110025"/>
            <a:ext cx="6967201" cy="4556878"/>
          </a:xfrm>
          <a:prstGeom prst="rect">
            <a:avLst/>
          </a:prstGeom>
          <a:noFill/>
          <a:ln>
            <a:noFill/>
          </a:ln>
        </p:spPr>
      </p:pic>
      <p:sp>
        <p:nvSpPr>
          <p:cNvPr id="72" name="Google Shape;72;p14"/>
          <p:cNvSpPr txBox="1">
            <a:spLocks noGrp="1"/>
          </p:cNvSpPr>
          <p:nvPr>
            <p:ph type="body" idx="1"/>
          </p:nvPr>
        </p:nvSpPr>
        <p:spPr>
          <a:xfrm rot="-243">
            <a:off x="2512350" y="571456"/>
            <a:ext cx="4251300" cy="1461600"/>
          </a:xfrm>
          <a:prstGeom prst="rect">
            <a:avLst/>
          </a:prstGeom>
        </p:spPr>
        <p:txBody>
          <a:bodyPr spcFirstLastPara="1" wrap="square" lIns="91425" tIns="91425" rIns="91425" bIns="91425" anchor="ctr" anchorCtr="0">
            <a:noAutofit/>
          </a:bodyPr>
          <a:lstStyle/>
          <a:p>
            <a:pPr marL="0" lvl="0" indent="0" algn="ctr" rtl="0">
              <a:lnSpc>
                <a:spcPct val="110000"/>
              </a:lnSpc>
              <a:spcBef>
                <a:spcPts val="0"/>
              </a:spcBef>
              <a:spcAft>
                <a:spcPts val="0"/>
              </a:spcAft>
              <a:buClr>
                <a:srgbClr val="FF8855"/>
              </a:buClr>
              <a:buSzPts val="1600"/>
              <a:buFont typeface="Lato"/>
              <a:buNone/>
            </a:pPr>
            <a:r>
              <a:rPr lang="en" sz="3000">
                <a:solidFill>
                  <a:srgbClr val="00857D"/>
                </a:solidFill>
              </a:rPr>
              <a:t>What kinds of information should I keep to myself when I use the internet? </a:t>
            </a:r>
            <a:endParaRPr sz="3000">
              <a:solidFill>
                <a:srgbClr val="00857D"/>
              </a:solidFill>
            </a:endParaRPr>
          </a:p>
        </p:txBody>
      </p:sp>
      <p:pic>
        <p:nvPicPr>
          <p:cNvPr id="73" name="Google Shape;73;p14"/>
          <p:cNvPicPr preferRelativeResize="0"/>
          <p:nvPr/>
        </p:nvPicPr>
        <p:blipFill rotWithShape="1">
          <a:blip r:embed="rId6">
            <a:alphaModFix/>
          </a:blip>
          <a:srcRect/>
          <a:stretch/>
        </p:blipFill>
        <p:spPr>
          <a:xfrm>
            <a:off x="2383750" y="495102"/>
            <a:ext cx="246850" cy="320725"/>
          </a:xfrm>
          <a:prstGeom prst="rect">
            <a:avLst/>
          </a:prstGeom>
          <a:noFill/>
          <a:ln>
            <a:noFill/>
          </a:ln>
        </p:spPr>
      </p:pic>
      <p:pic>
        <p:nvPicPr>
          <p:cNvPr id="74" name="Google Shape;74;p14"/>
          <p:cNvPicPr preferRelativeResize="0"/>
          <p:nvPr/>
        </p:nvPicPr>
        <p:blipFill rotWithShape="1">
          <a:blip r:embed="rId6">
            <a:alphaModFix/>
          </a:blip>
          <a:srcRect/>
          <a:stretch/>
        </p:blipFill>
        <p:spPr>
          <a:xfrm rot="-8930978">
            <a:off x="6426700" y="1953901"/>
            <a:ext cx="246850" cy="320725"/>
          </a:xfrm>
          <a:prstGeom prst="rect">
            <a:avLst/>
          </a:prstGeom>
          <a:noFill/>
          <a:ln>
            <a:noFill/>
          </a:ln>
        </p:spPr>
      </p:pic>
      <p:pic>
        <p:nvPicPr>
          <p:cNvPr id="2" name="EQ">
            <a:hlinkClick r:id="" action="ppaction://media"/>
            <a:extLst>
              <a:ext uri="{FF2B5EF4-FFF2-40B4-BE49-F238E27FC236}">
                <a16:creationId xmlns:a16="http://schemas.microsoft.com/office/drawing/2014/main" id="{4DA7E76B-7E04-420B-80BF-D91FB4FB65E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587450" y="142365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p:nvPr/>
        </p:nvSpPr>
        <p:spPr>
          <a:xfrm>
            <a:off x="50" y="0"/>
            <a:ext cx="9144000" cy="4666800"/>
          </a:xfrm>
          <a:prstGeom prst="rect">
            <a:avLst/>
          </a:prstGeom>
          <a:solidFill>
            <a:srgbClr val="C6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1393100" y="1486200"/>
            <a:ext cx="6357900" cy="2537160"/>
          </a:xfrm>
          <a:prstGeom prst="rect">
            <a:avLst/>
          </a:prstGeom>
          <a:noFill/>
          <a:ln>
            <a:noFill/>
          </a:ln>
        </p:spPr>
        <p:txBody>
          <a:bodyPr spcFirstLastPara="1" wrap="square" lIns="274300" tIns="182875" rIns="182875" bIns="182875" anchor="ctr" anchorCtr="0">
            <a:noAutofit/>
          </a:bodyPr>
          <a:lstStyle/>
          <a:p>
            <a:pPr marL="342900" marR="0" lvl="0" indent="0" algn="ctr" rtl="0">
              <a:lnSpc>
                <a:spcPct val="115000"/>
              </a:lnSpc>
              <a:spcBef>
                <a:spcPts val="0"/>
              </a:spcBef>
              <a:spcAft>
                <a:spcPts val="1000"/>
              </a:spcAft>
              <a:buNone/>
            </a:pPr>
            <a:r>
              <a:rPr lang="en" sz="3000" dirty="0">
                <a:latin typeface="Andika" panose="02000000000000000000" pitchFamily="2" charset="0"/>
                <a:ea typeface="Andika" panose="02000000000000000000" pitchFamily="2" charset="0"/>
                <a:cs typeface="Andika" panose="02000000000000000000" pitchFamily="2" charset="0"/>
                <a:sym typeface="Rubik"/>
              </a:rPr>
              <a:t>What kinds of things should we not tell a stranger?</a:t>
            </a:r>
            <a:endParaRPr lang="mt-MT" sz="3000" dirty="0">
              <a:latin typeface="Andika" panose="02000000000000000000" pitchFamily="2" charset="0"/>
              <a:ea typeface="Andika" panose="02000000000000000000" pitchFamily="2" charset="0"/>
              <a:cs typeface="Andika" panose="02000000000000000000" pitchFamily="2" charset="0"/>
              <a:sym typeface="Rubik"/>
            </a:endParaRPr>
          </a:p>
          <a:p>
            <a:pPr marL="342900" marR="0" lvl="0" indent="0" algn="ctr" rtl="0">
              <a:lnSpc>
                <a:spcPct val="115000"/>
              </a:lnSpc>
              <a:spcBef>
                <a:spcPts val="0"/>
              </a:spcBef>
              <a:spcAft>
                <a:spcPts val="1000"/>
              </a:spcAft>
              <a:buNone/>
            </a:pPr>
            <a:r>
              <a:rPr lang="mt-MT" sz="3000" dirty="0" err="1">
                <a:solidFill>
                  <a:srgbClr val="FF0000"/>
                </a:solidFill>
                <a:latin typeface="Andika" panose="02000000000000000000" pitchFamily="2" charset="0"/>
                <a:ea typeface="Andika" panose="02000000000000000000" pitchFamily="2" charset="0"/>
                <a:cs typeface="Andika" panose="02000000000000000000" pitchFamily="2" charset="0"/>
                <a:sym typeface="Rubik"/>
              </a:rPr>
              <a:t>Answer</a:t>
            </a:r>
            <a:r>
              <a:rPr lang="en" sz="3000" dirty="0">
                <a:latin typeface="Andika" panose="02000000000000000000" pitchFamily="2" charset="0"/>
                <a:ea typeface="Andika" panose="02000000000000000000" pitchFamily="2" charset="0"/>
                <a:cs typeface="Andika" panose="02000000000000000000" pitchFamily="2" charset="0"/>
                <a:sym typeface="Rubik"/>
              </a:rPr>
              <a:t> </a:t>
            </a:r>
            <a:endParaRPr sz="3000" dirty="0">
              <a:latin typeface="Andika" panose="02000000000000000000" pitchFamily="2" charset="0"/>
              <a:ea typeface="Andika" panose="02000000000000000000" pitchFamily="2" charset="0"/>
              <a:cs typeface="Andika" panose="02000000000000000000" pitchFamily="2" charset="0"/>
              <a:sym typeface="Rubik"/>
            </a:endParaRPr>
          </a:p>
        </p:txBody>
      </p:sp>
      <p:pic>
        <p:nvPicPr>
          <p:cNvPr id="81" name="Google Shape;81;p15"/>
          <p:cNvPicPr preferRelativeResize="0"/>
          <p:nvPr/>
        </p:nvPicPr>
        <p:blipFill rotWithShape="1">
          <a:blip r:embed="rId7">
            <a:alphaModFix/>
          </a:blip>
          <a:srcRect l="-6863" t="-1152" r="32745" b="42071"/>
          <a:stretch/>
        </p:blipFill>
        <p:spPr>
          <a:xfrm rot="-10799993" flipH="1">
            <a:off x="7295550" y="0"/>
            <a:ext cx="1848500" cy="2280324"/>
          </a:xfrm>
          <a:prstGeom prst="rect">
            <a:avLst/>
          </a:prstGeom>
          <a:noFill/>
          <a:ln>
            <a:noFill/>
          </a:ln>
        </p:spPr>
      </p:pic>
      <p:sp>
        <p:nvSpPr>
          <p:cNvPr id="82" name="Google Shape;82;p15"/>
          <p:cNvSpPr txBo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ubik"/>
                <a:ea typeface="Rubik"/>
                <a:cs typeface="Rubik"/>
                <a:sym typeface="Rubik"/>
              </a:rPr>
              <a:t>WARM UP</a:t>
            </a:r>
            <a:endParaRPr sz="1200">
              <a:latin typeface="Rubik"/>
              <a:ea typeface="Rubik"/>
              <a:cs typeface="Rubik"/>
              <a:sym typeface="Rubik"/>
            </a:endParaRPr>
          </a:p>
        </p:txBody>
      </p:sp>
      <p:pic>
        <p:nvPicPr>
          <p:cNvPr id="83" name="Google Shape;83;p15"/>
          <p:cNvPicPr preferRelativeResize="0"/>
          <p:nvPr/>
        </p:nvPicPr>
        <p:blipFill>
          <a:blip r:embed="rId8">
            <a:alphaModFix/>
          </a:blip>
          <a:stretch>
            <a:fillRect/>
          </a:stretch>
        </p:blipFill>
        <p:spPr>
          <a:xfrm>
            <a:off x="195850" y="190700"/>
            <a:ext cx="353400" cy="353400"/>
          </a:xfrm>
          <a:prstGeom prst="rect">
            <a:avLst/>
          </a:prstGeom>
          <a:noFill/>
          <a:ln>
            <a:noFill/>
          </a:ln>
        </p:spPr>
      </p:pic>
      <p:pic>
        <p:nvPicPr>
          <p:cNvPr id="84" name="Google Shape;84;p15"/>
          <p:cNvPicPr preferRelativeResize="0"/>
          <p:nvPr/>
        </p:nvPicPr>
        <p:blipFill rotWithShape="1">
          <a:blip r:embed="rId9">
            <a:alphaModFix/>
          </a:blip>
          <a:srcRect l="26127" t="-639" r="-4706" b="44529"/>
          <a:stretch/>
        </p:blipFill>
        <p:spPr>
          <a:xfrm>
            <a:off x="0" y="2571750"/>
            <a:ext cx="2389955" cy="2095148"/>
          </a:xfrm>
          <a:prstGeom prst="rect">
            <a:avLst/>
          </a:prstGeom>
          <a:noFill/>
          <a:ln>
            <a:noFill/>
          </a:ln>
        </p:spPr>
      </p:pic>
      <p:pic>
        <p:nvPicPr>
          <p:cNvPr id="2" name="Q1">
            <a:hlinkClick r:id="" action="ppaction://media"/>
            <a:extLst>
              <a:ext uri="{FF2B5EF4-FFF2-40B4-BE49-F238E27FC236}">
                <a16:creationId xmlns:a16="http://schemas.microsoft.com/office/drawing/2014/main" id="{53B5C7AC-BE19-4DA5-90D5-0DFA096CB22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685922" y="2280326"/>
            <a:ext cx="609600" cy="609600"/>
          </a:xfrm>
          <a:prstGeom prst="rect">
            <a:avLst/>
          </a:prstGeom>
        </p:spPr>
      </p:pic>
      <p:pic>
        <p:nvPicPr>
          <p:cNvPr id="3" name="A1">
            <a:hlinkClick r:id="" action="ppaction://media"/>
            <a:extLst>
              <a:ext uri="{FF2B5EF4-FFF2-40B4-BE49-F238E27FC236}">
                <a16:creationId xmlns:a16="http://schemas.microsoft.com/office/drawing/2014/main" id="{ADBF4F48-4CE7-4D6F-8335-8FB95C7F67D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693664" y="29845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87"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27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latin typeface="Rubik"/>
                <a:ea typeface="Rubik"/>
                <a:cs typeface="Rubik"/>
                <a:sym typeface="Rubik"/>
              </a:rPr>
              <a:t>KEY VOCABULARY</a:t>
            </a:r>
            <a:endParaRPr sz="1200">
              <a:latin typeface="Rubik"/>
              <a:ea typeface="Rubik"/>
              <a:cs typeface="Rubik"/>
              <a:sym typeface="Rubik"/>
            </a:endParaRPr>
          </a:p>
        </p:txBody>
      </p:sp>
      <p:pic>
        <p:nvPicPr>
          <p:cNvPr id="90" name="Google Shape;90;p16"/>
          <p:cNvPicPr preferRelativeResize="0"/>
          <p:nvPr/>
        </p:nvPicPr>
        <p:blipFill rotWithShape="1">
          <a:blip r:embed="rId9">
            <a:alphaModFix/>
          </a:blip>
          <a:srcRect l="446" r="436"/>
          <a:stretch/>
        </p:blipFill>
        <p:spPr>
          <a:xfrm>
            <a:off x="198825" y="205553"/>
            <a:ext cx="294540" cy="323700"/>
          </a:xfrm>
          <a:prstGeom prst="rect">
            <a:avLst/>
          </a:prstGeom>
          <a:noFill/>
          <a:ln>
            <a:noFill/>
          </a:ln>
        </p:spPr>
      </p:pic>
      <p:sp>
        <p:nvSpPr>
          <p:cNvPr id="91" name="Google Shape;91;p16"/>
          <p:cNvSpPr txBox="1"/>
          <p:nvPr/>
        </p:nvSpPr>
        <p:spPr>
          <a:xfrm>
            <a:off x="1067775" y="1187650"/>
            <a:ext cx="7170300" cy="6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latin typeface="Rubik"/>
                <a:ea typeface="Rubik"/>
                <a:cs typeface="Rubik"/>
                <a:sym typeface="Rubik"/>
              </a:rPr>
              <a:t>Private</a:t>
            </a:r>
            <a:endParaRPr sz="4000">
              <a:latin typeface="Rubik"/>
              <a:ea typeface="Rubik"/>
              <a:cs typeface="Rubik"/>
              <a:sym typeface="Rubik"/>
            </a:endParaRPr>
          </a:p>
        </p:txBody>
      </p:sp>
      <p:sp>
        <p:nvSpPr>
          <p:cNvPr id="92" name="Google Shape;92;p16"/>
          <p:cNvSpPr txBox="1"/>
          <p:nvPr/>
        </p:nvSpPr>
        <p:spPr>
          <a:xfrm>
            <a:off x="1045975" y="2342750"/>
            <a:ext cx="5886000" cy="64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latin typeface="Lato"/>
                <a:ea typeface="Lato"/>
                <a:cs typeface="Lato"/>
                <a:sym typeface="Lato"/>
              </a:rPr>
              <a:t>Something that you should </a:t>
            </a:r>
            <a:br>
              <a:rPr lang="en" sz="2400">
                <a:latin typeface="Lato"/>
                <a:ea typeface="Lato"/>
                <a:cs typeface="Lato"/>
                <a:sym typeface="Lato"/>
              </a:rPr>
            </a:br>
            <a:r>
              <a:rPr lang="en" sz="2400">
                <a:latin typeface="Lato"/>
                <a:ea typeface="Lato"/>
                <a:cs typeface="Lato"/>
                <a:sym typeface="Lato"/>
              </a:rPr>
              <a:t>keep to yourself</a:t>
            </a:r>
            <a:endParaRPr sz="2400">
              <a:latin typeface="Lato"/>
              <a:ea typeface="Lato"/>
              <a:cs typeface="Lato"/>
              <a:sym typeface="Lato"/>
            </a:endParaRPr>
          </a:p>
        </p:txBody>
      </p:sp>
      <p:pic>
        <p:nvPicPr>
          <p:cNvPr id="93" name="Google Shape;93;p16"/>
          <p:cNvPicPr preferRelativeResize="0"/>
          <p:nvPr/>
        </p:nvPicPr>
        <p:blipFill rotWithShape="1">
          <a:blip r:embed="rId10">
            <a:alphaModFix/>
          </a:blip>
          <a:srcRect r="-1337"/>
          <a:stretch/>
        </p:blipFill>
        <p:spPr>
          <a:xfrm>
            <a:off x="976850" y="1592450"/>
            <a:ext cx="2139775" cy="590550"/>
          </a:xfrm>
          <a:prstGeom prst="rect">
            <a:avLst/>
          </a:prstGeom>
          <a:noFill/>
          <a:ln>
            <a:noFill/>
          </a:ln>
        </p:spPr>
      </p:pic>
      <p:pic>
        <p:nvPicPr>
          <p:cNvPr id="94" name="Google Shape;94;p16"/>
          <p:cNvPicPr preferRelativeResize="0"/>
          <p:nvPr/>
        </p:nvPicPr>
        <p:blipFill rotWithShape="1">
          <a:blip r:embed="rId11">
            <a:alphaModFix/>
          </a:blip>
          <a:srcRect t="109" b="99"/>
          <a:stretch/>
        </p:blipFill>
        <p:spPr>
          <a:xfrm>
            <a:off x="5432501" y="1205100"/>
            <a:ext cx="3158249" cy="2733302"/>
          </a:xfrm>
          <a:prstGeom prst="rect">
            <a:avLst/>
          </a:prstGeom>
          <a:noFill/>
          <a:ln>
            <a:noFill/>
          </a:ln>
        </p:spPr>
      </p:pic>
      <p:pic>
        <p:nvPicPr>
          <p:cNvPr id="2" name="Private">
            <a:hlinkClick r:id="" action="ppaction://media"/>
            <a:extLst>
              <a:ext uri="{FF2B5EF4-FFF2-40B4-BE49-F238E27FC236}">
                <a16:creationId xmlns:a16="http://schemas.microsoft.com/office/drawing/2014/main" id="{77BEBB0E-4974-41EC-B8C9-FAA510B96F2A}"/>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3116625" y="1348475"/>
            <a:ext cx="609600" cy="609600"/>
          </a:xfrm>
          <a:prstGeom prst="rect">
            <a:avLst/>
          </a:prstGeom>
        </p:spPr>
      </p:pic>
      <p:pic>
        <p:nvPicPr>
          <p:cNvPr id="3" name="private_def">
            <a:hlinkClick r:id="" action="ppaction://media"/>
            <a:extLst>
              <a:ext uri="{FF2B5EF4-FFF2-40B4-BE49-F238E27FC236}">
                <a16:creationId xmlns:a16="http://schemas.microsoft.com/office/drawing/2014/main" id="{CDFBDCF6-E2E4-4F3C-9B6A-FE72ACB025A2}"/>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3360163" y="2774555"/>
            <a:ext cx="609600" cy="609600"/>
          </a:xfrm>
          <a:prstGeom prst="rect">
            <a:avLst/>
          </a:prstGeom>
        </p:spPr>
      </p:pic>
      <p:pic>
        <p:nvPicPr>
          <p:cNvPr id="4" name="Say">
            <a:hlinkClick r:id="" action="ppaction://media"/>
            <a:extLst>
              <a:ext uri="{FF2B5EF4-FFF2-40B4-BE49-F238E27FC236}">
                <a16:creationId xmlns:a16="http://schemas.microsoft.com/office/drawing/2014/main" id="{E08D4BF7-A260-4C0A-A345-0C98C7085180}"/>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257522" y="695441"/>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7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822" fill="hold"/>
                                        <p:tgtEl>
                                          <p:spTgt spid="2"/>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834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audio>
              <p:cMediaNode vol="80000">
                <p:cTn id="16" fill="hold" display="0">
                  <p:stCondLst>
                    <p:cond delay="indefinite"/>
                  </p:stCondLst>
                  <p:endCondLst>
                    <p:cond evt="onStopAudio" delay="0">
                      <p:tgtEl>
                        <p:sldTgt/>
                      </p:tgtEl>
                    </p:cond>
                  </p:endCondLst>
                </p:cTn>
                <p:tgtEl>
                  <p:spTgt spid="3"/>
                </p:tgtEl>
              </p:cMediaNode>
            </p:audio>
            <p:audio>
              <p:cMediaNode vol="80000">
                <p:cTn id="1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p:nvPr/>
        </p:nvSpPr>
        <p:spPr>
          <a:xfrm>
            <a:off x="-97" y="0"/>
            <a:ext cx="9144000" cy="4657500"/>
          </a:xfrm>
          <a:prstGeom prst="rect">
            <a:avLst/>
          </a:prstGeom>
          <a:solidFill>
            <a:srgbClr val="B2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txBo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ubik"/>
                <a:ea typeface="Rubik"/>
                <a:cs typeface="Rubik"/>
                <a:sym typeface="Rubik"/>
              </a:rPr>
              <a:t>REVIEW</a:t>
            </a:r>
            <a:endParaRPr sz="1200">
              <a:latin typeface="Rubik"/>
              <a:ea typeface="Rubik"/>
              <a:cs typeface="Rubik"/>
              <a:sym typeface="Rubik"/>
            </a:endParaRPr>
          </a:p>
        </p:txBody>
      </p:sp>
      <p:graphicFrame>
        <p:nvGraphicFramePr>
          <p:cNvPr id="101" name="Google Shape;101;p17"/>
          <p:cNvGraphicFramePr/>
          <p:nvPr/>
        </p:nvGraphicFramePr>
        <p:xfrm>
          <a:off x="949200" y="1648375"/>
          <a:ext cx="7101250" cy="2291175"/>
        </p:xfrm>
        <a:graphic>
          <a:graphicData uri="http://schemas.openxmlformats.org/drawingml/2006/table">
            <a:tbl>
              <a:tblPr>
                <a:noFill/>
                <a:tableStyleId>{EF6DEF6D-7F0B-4182-AD31-92442B95CC50}</a:tableStyleId>
              </a:tblPr>
              <a:tblGrid>
                <a:gridCol w="7101250">
                  <a:extLst>
                    <a:ext uri="{9D8B030D-6E8A-4147-A177-3AD203B41FA5}">
                      <a16:colId xmlns:a16="http://schemas.microsoft.com/office/drawing/2014/main" val="20000"/>
                    </a:ext>
                  </a:extLst>
                </a:gridCol>
              </a:tblGrid>
              <a:tr h="2291175">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02" name="Google Shape;102;p17"/>
          <p:cNvGraphicFramePr/>
          <p:nvPr>
            <p:extLst>
              <p:ext uri="{D42A27DB-BD31-4B8C-83A1-F6EECF244321}">
                <p14:modId xmlns:p14="http://schemas.microsoft.com/office/powerpoint/2010/main" val="3668046224"/>
              </p:ext>
            </p:extLst>
          </p:nvPr>
        </p:nvGraphicFramePr>
        <p:xfrm>
          <a:off x="952503" y="723875"/>
          <a:ext cx="7050175" cy="3779460"/>
        </p:xfrm>
        <a:graphic>
          <a:graphicData uri="http://schemas.openxmlformats.org/drawingml/2006/table">
            <a:tbl>
              <a:tblPr>
                <a:noFill/>
                <a:tableStyleId>{EF6DEF6D-7F0B-4182-AD31-92442B95CC50}</a:tableStyleId>
              </a:tblPr>
              <a:tblGrid>
                <a:gridCol w="7050175">
                  <a:extLst>
                    <a:ext uri="{9D8B030D-6E8A-4147-A177-3AD203B41FA5}">
                      <a16:colId xmlns:a16="http://schemas.microsoft.com/office/drawing/2014/main" val="20000"/>
                    </a:ext>
                  </a:extLst>
                </a:gridCol>
              </a:tblGrid>
              <a:tr h="509725">
                <a:tc>
                  <a:txBody>
                    <a:bodyPr/>
                    <a:lstStyle/>
                    <a:p>
                      <a:pPr marL="0" lvl="0" indent="0" algn="ctr" rtl="0">
                        <a:spcBef>
                          <a:spcPts val="0"/>
                        </a:spcBef>
                        <a:spcAft>
                          <a:spcPts val="0"/>
                        </a:spcAft>
                        <a:buNone/>
                      </a:pPr>
                      <a:r>
                        <a:rPr lang="en" sz="2400" b="1" dirty="0">
                          <a:latin typeface="Andika" panose="02000000000000000000" pitchFamily="2" charset="0"/>
                          <a:ea typeface="Andika" panose="02000000000000000000" pitchFamily="2" charset="0"/>
                          <a:cs typeface="Andika" panose="02000000000000000000" pitchFamily="2" charset="0"/>
                          <a:sym typeface="Lato"/>
                        </a:rPr>
                        <a:t>Private Information</a:t>
                      </a:r>
                      <a:endParaRPr sz="2400" b="1" dirty="0">
                        <a:latin typeface="Andika" panose="02000000000000000000" pitchFamily="2" charset="0"/>
                        <a:ea typeface="Andika" panose="02000000000000000000" pitchFamily="2" charset="0"/>
                        <a:cs typeface="Andika" panose="02000000000000000000" pitchFamily="2" charset="0"/>
                        <a:sym typeface="Lato"/>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826025">
                <a:tc>
                  <a:txBody>
                    <a:bodyPr/>
                    <a:lstStyle/>
                    <a:p>
                      <a:pPr marL="457200" lvl="0" indent="-355600" algn="l" rtl="0">
                        <a:spcBef>
                          <a:spcPts val="0"/>
                        </a:spcBef>
                        <a:spcAft>
                          <a:spcPts val="0"/>
                        </a:spcAft>
                        <a:buClr>
                          <a:schemeClr val="dk1"/>
                        </a:buClr>
                        <a:buSzPts val="2000"/>
                        <a:buFont typeface="Lato"/>
                        <a:buAutoNum type="arabicPeriod"/>
                      </a:pPr>
                      <a:r>
                        <a:rPr lang="mt-MT" sz="2000" dirty="0">
                          <a:solidFill>
                            <a:schemeClr val="dk1"/>
                          </a:solidFill>
                          <a:latin typeface="Andika" panose="02000000000000000000" pitchFamily="2" charset="0"/>
                          <a:ea typeface="Andika" panose="02000000000000000000" pitchFamily="2" charset="0"/>
                          <a:cs typeface="Andika" panose="02000000000000000000" pitchFamily="2" charset="0"/>
                          <a:sym typeface="Lato"/>
                        </a:rPr>
                        <a:t>A </a:t>
                      </a:r>
                      <a:r>
                        <a:rPr lang="mt-MT" sz="2000" dirty="0" err="1">
                          <a:solidFill>
                            <a:schemeClr val="dk1"/>
                          </a:solidFill>
                          <a:latin typeface="Andika" panose="02000000000000000000" pitchFamily="2" charset="0"/>
                          <a:ea typeface="Andika" panose="02000000000000000000" pitchFamily="2" charset="0"/>
                          <a:cs typeface="Andika" panose="02000000000000000000" pitchFamily="2" charset="0"/>
                          <a:sym typeface="Lato"/>
                        </a:rPr>
                        <a:t>picture</a:t>
                      </a:r>
                      <a:r>
                        <a:rPr lang="mt-MT" sz="2000" dirty="0">
                          <a:solidFill>
                            <a:schemeClr val="dk1"/>
                          </a:solidFill>
                          <a:latin typeface="Andika" panose="02000000000000000000" pitchFamily="2" charset="0"/>
                          <a:ea typeface="Andika" panose="02000000000000000000" pitchFamily="2" charset="0"/>
                          <a:cs typeface="Andika" panose="02000000000000000000" pitchFamily="2" charset="0"/>
                          <a:sym typeface="Lato"/>
                        </a:rPr>
                        <a:t> of </a:t>
                      </a:r>
                      <a:r>
                        <a:rPr lang="mt-MT" sz="2000" dirty="0" err="1">
                          <a:solidFill>
                            <a:schemeClr val="dk1"/>
                          </a:solidFill>
                          <a:latin typeface="Andika" panose="02000000000000000000" pitchFamily="2" charset="0"/>
                          <a:ea typeface="Andika" panose="02000000000000000000" pitchFamily="2" charset="0"/>
                          <a:cs typeface="Andika" panose="02000000000000000000" pitchFamily="2" charset="0"/>
                          <a:sym typeface="Lato"/>
                        </a:rPr>
                        <a:t>yourself</a:t>
                      </a:r>
                      <a:endParaRPr lang="mt-MT" sz="2000" dirty="0">
                        <a:solidFill>
                          <a:schemeClr val="dk1"/>
                        </a:solidFill>
                        <a:latin typeface="Andika" panose="02000000000000000000" pitchFamily="2" charset="0"/>
                        <a:ea typeface="Andika" panose="02000000000000000000" pitchFamily="2" charset="0"/>
                        <a:cs typeface="Andika" panose="02000000000000000000" pitchFamily="2" charset="0"/>
                        <a:sym typeface="Lato"/>
                      </a:endParaRPr>
                    </a:p>
                    <a:p>
                      <a:pPr marL="457200" lvl="0" indent="-355600" algn="l" rtl="0">
                        <a:spcBef>
                          <a:spcPts val="0"/>
                        </a:spcBef>
                        <a:spcAft>
                          <a:spcPts val="0"/>
                        </a:spcAft>
                        <a:buClr>
                          <a:schemeClr val="dk1"/>
                        </a:buClr>
                        <a:buSzPts val="2000"/>
                        <a:buFont typeface="Lato"/>
                        <a:buAutoNum type="arabicPeriod"/>
                      </a:pPr>
                      <a:r>
                        <a:rPr lang="mt-MT" sz="2000" dirty="0" err="1">
                          <a:solidFill>
                            <a:schemeClr val="dk1"/>
                          </a:solidFill>
                          <a:latin typeface="Andika" panose="02000000000000000000" pitchFamily="2" charset="0"/>
                          <a:ea typeface="Andika" panose="02000000000000000000" pitchFamily="2" charset="0"/>
                          <a:cs typeface="Andika" panose="02000000000000000000" pitchFamily="2" charset="0"/>
                          <a:sym typeface="Lato"/>
                        </a:rPr>
                        <a:t>Full</a:t>
                      </a:r>
                      <a:r>
                        <a:rPr lang="mt-MT" sz="2000" dirty="0">
                          <a:solidFill>
                            <a:schemeClr val="dk1"/>
                          </a:solidFill>
                          <a:latin typeface="Andika" panose="02000000000000000000" pitchFamily="2" charset="0"/>
                          <a:ea typeface="Andika" panose="02000000000000000000" pitchFamily="2" charset="0"/>
                          <a:cs typeface="Andika" panose="02000000000000000000" pitchFamily="2" charset="0"/>
                          <a:sym typeface="Lato"/>
                        </a:rPr>
                        <a:t> Name</a:t>
                      </a:r>
                    </a:p>
                    <a:p>
                      <a:pPr marL="457200" lvl="0" indent="-355600" algn="l" rtl="0">
                        <a:spcBef>
                          <a:spcPts val="0"/>
                        </a:spcBef>
                        <a:spcAft>
                          <a:spcPts val="0"/>
                        </a:spcAft>
                        <a:buClr>
                          <a:schemeClr val="dk1"/>
                        </a:buClr>
                        <a:buSzPts val="2000"/>
                        <a:buFont typeface="Lato"/>
                        <a:buAutoNum type="arabicPeriod"/>
                      </a:pPr>
                      <a:r>
                        <a:rPr lang="mt-MT" sz="2000" dirty="0" err="1">
                          <a:solidFill>
                            <a:schemeClr val="dk1"/>
                          </a:solidFill>
                          <a:latin typeface="Andika" panose="02000000000000000000" pitchFamily="2" charset="0"/>
                          <a:ea typeface="Andika" panose="02000000000000000000" pitchFamily="2" charset="0"/>
                          <a:cs typeface="Andika" panose="02000000000000000000" pitchFamily="2" charset="0"/>
                          <a:sym typeface="Lato"/>
                        </a:rPr>
                        <a:t>Age</a:t>
                      </a:r>
                      <a:endParaRPr lang="mt-MT" sz="2000" dirty="0">
                        <a:solidFill>
                          <a:schemeClr val="dk1"/>
                        </a:solidFill>
                        <a:latin typeface="Andika" panose="02000000000000000000" pitchFamily="2" charset="0"/>
                        <a:ea typeface="Andika" panose="02000000000000000000" pitchFamily="2" charset="0"/>
                        <a:cs typeface="Andika" panose="02000000000000000000" pitchFamily="2" charset="0"/>
                        <a:sym typeface="Lato"/>
                      </a:endParaRPr>
                    </a:p>
                    <a:p>
                      <a:pPr marL="457200" lvl="0" indent="-355600" algn="l" rtl="0">
                        <a:spcBef>
                          <a:spcPts val="0"/>
                        </a:spcBef>
                        <a:spcAft>
                          <a:spcPts val="0"/>
                        </a:spcAft>
                        <a:buClr>
                          <a:schemeClr val="dk1"/>
                        </a:buClr>
                        <a:buSzPts val="2000"/>
                        <a:buFont typeface="Lato"/>
                        <a:buAutoNum type="arabicPeriod"/>
                      </a:pPr>
                      <a:r>
                        <a:rPr lang="mt-MT" sz="2000" dirty="0" err="1">
                          <a:solidFill>
                            <a:schemeClr val="dk1"/>
                          </a:solidFill>
                          <a:latin typeface="Andika" panose="02000000000000000000" pitchFamily="2" charset="0"/>
                          <a:ea typeface="Andika" panose="02000000000000000000" pitchFamily="2" charset="0"/>
                          <a:cs typeface="Andika" panose="02000000000000000000" pitchFamily="2" charset="0"/>
                          <a:sym typeface="Lato"/>
                        </a:rPr>
                        <a:t>Date</a:t>
                      </a:r>
                      <a:r>
                        <a:rPr lang="mt-MT" sz="2000" dirty="0">
                          <a:solidFill>
                            <a:schemeClr val="dk1"/>
                          </a:solidFill>
                          <a:latin typeface="Andika" panose="02000000000000000000" pitchFamily="2" charset="0"/>
                          <a:ea typeface="Andika" panose="02000000000000000000" pitchFamily="2" charset="0"/>
                          <a:cs typeface="Andika" panose="02000000000000000000" pitchFamily="2" charset="0"/>
                          <a:sym typeface="Lato"/>
                        </a:rPr>
                        <a:t> of Birth</a:t>
                      </a:r>
                    </a:p>
                    <a:p>
                      <a:pPr marL="457200" lvl="0" indent="-355600" algn="l" rtl="0">
                        <a:spcBef>
                          <a:spcPts val="0"/>
                        </a:spcBef>
                        <a:spcAft>
                          <a:spcPts val="0"/>
                        </a:spcAft>
                        <a:buClr>
                          <a:schemeClr val="dk1"/>
                        </a:buClr>
                        <a:buSzPts val="2000"/>
                        <a:buFont typeface="Lato"/>
                        <a:buAutoNum type="arabicPeriod"/>
                      </a:pPr>
                      <a:r>
                        <a:rPr lang="mt-MT" sz="2000" dirty="0" err="1">
                          <a:solidFill>
                            <a:schemeClr val="dk1"/>
                          </a:solidFill>
                          <a:latin typeface="Andika" panose="02000000000000000000" pitchFamily="2" charset="0"/>
                          <a:ea typeface="Andika" panose="02000000000000000000" pitchFamily="2" charset="0"/>
                          <a:cs typeface="Andika" panose="02000000000000000000" pitchFamily="2" charset="0"/>
                          <a:sym typeface="Lato"/>
                        </a:rPr>
                        <a:t>Home</a:t>
                      </a:r>
                      <a:r>
                        <a:rPr lang="mt-MT" sz="2000" dirty="0">
                          <a:solidFill>
                            <a:schemeClr val="dk1"/>
                          </a:solidFill>
                          <a:latin typeface="Andika" panose="02000000000000000000" pitchFamily="2" charset="0"/>
                          <a:ea typeface="Andika" panose="02000000000000000000" pitchFamily="2" charset="0"/>
                          <a:cs typeface="Andika" panose="02000000000000000000" pitchFamily="2" charset="0"/>
                          <a:sym typeface="Lato"/>
                        </a:rPr>
                        <a:t> </a:t>
                      </a:r>
                      <a:r>
                        <a:rPr lang="mt-MT" sz="2000" dirty="0" err="1">
                          <a:solidFill>
                            <a:schemeClr val="dk1"/>
                          </a:solidFill>
                          <a:latin typeface="Andika" panose="02000000000000000000" pitchFamily="2" charset="0"/>
                          <a:ea typeface="Andika" panose="02000000000000000000" pitchFamily="2" charset="0"/>
                          <a:cs typeface="Andika" panose="02000000000000000000" pitchFamily="2" charset="0"/>
                          <a:sym typeface="Lato"/>
                        </a:rPr>
                        <a:t>Address</a:t>
                      </a:r>
                      <a:endParaRPr lang="mt-MT" sz="2000" dirty="0">
                        <a:solidFill>
                          <a:schemeClr val="dk1"/>
                        </a:solidFill>
                        <a:latin typeface="Andika" panose="02000000000000000000" pitchFamily="2" charset="0"/>
                        <a:ea typeface="Andika" panose="02000000000000000000" pitchFamily="2" charset="0"/>
                        <a:cs typeface="Andika" panose="02000000000000000000" pitchFamily="2" charset="0"/>
                        <a:sym typeface="Lato"/>
                      </a:endParaRPr>
                    </a:p>
                    <a:p>
                      <a:pPr marL="457200" lvl="0" indent="-355600" algn="l" rtl="0">
                        <a:spcBef>
                          <a:spcPts val="0"/>
                        </a:spcBef>
                        <a:spcAft>
                          <a:spcPts val="0"/>
                        </a:spcAft>
                        <a:buClr>
                          <a:schemeClr val="dk1"/>
                        </a:buClr>
                        <a:buSzPts val="2000"/>
                        <a:buFont typeface="Lato"/>
                        <a:buAutoNum type="arabicPeriod"/>
                      </a:pPr>
                      <a:r>
                        <a:rPr lang="mt-MT" sz="2000" dirty="0" err="1">
                          <a:solidFill>
                            <a:schemeClr val="dk1"/>
                          </a:solidFill>
                          <a:latin typeface="Andika" panose="02000000000000000000" pitchFamily="2" charset="0"/>
                          <a:ea typeface="Andika" panose="02000000000000000000" pitchFamily="2" charset="0"/>
                          <a:cs typeface="Andika" panose="02000000000000000000" pitchFamily="2" charset="0"/>
                          <a:sym typeface="Lato"/>
                        </a:rPr>
                        <a:t>Telephone</a:t>
                      </a:r>
                      <a:r>
                        <a:rPr lang="mt-MT" sz="2000" dirty="0">
                          <a:solidFill>
                            <a:schemeClr val="dk1"/>
                          </a:solidFill>
                          <a:latin typeface="Andika" panose="02000000000000000000" pitchFamily="2" charset="0"/>
                          <a:ea typeface="Andika" panose="02000000000000000000" pitchFamily="2" charset="0"/>
                          <a:cs typeface="Andika" panose="02000000000000000000" pitchFamily="2" charset="0"/>
                          <a:sym typeface="Lato"/>
                        </a:rPr>
                        <a:t> </a:t>
                      </a:r>
                      <a:r>
                        <a:rPr lang="mt-MT" sz="2000" dirty="0" err="1">
                          <a:solidFill>
                            <a:schemeClr val="dk1"/>
                          </a:solidFill>
                          <a:latin typeface="Andika" panose="02000000000000000000" pitchFamily="2" charset="0"/>
                          <a:ea typeface="Andika" panose="02000000000000000000" pitchFamily="2" charset="0"/>
                          <a:cs typeface="Andika" panose="02000000000000000000" pitchFamily="2" charset="0"/>
                          <a:sym typeface="Lato"/>
                        </a:rPr>
                        <a:t>Number</a:t>
                      </a:r>
                      <a:endParaRPr lang="mt-MT" sz="2000" dirty="0">
                        <a:solidFill>
                          <a:schemeClr val="dk1"/>
                        </a:solidFill>
                        <a:latin typeface="Andika" panose="02000000000000000000" pitchFamily="2" charset="0"/>
                        <a:ea typeface="Andika" panose="02000000000000000000" pitchFamily="2" charset="0"/>
                        <a:cs typeface="Andika" panose="02000000000000000000" pitchFamily="2" charset="0"/>
                        <a:sym typeface="Lato"/>
                      </a:endParaRPr>
                    </a:p>
                    <a:p>
                      <a:pPr marL="457200" lvl="0" indent="-355600" algn="l" rtl="0">
                        <a:spcBef>
                          <a:spcPts val="0"/>
                        </a:spcBef>
                        <a:spcAft>
                          <a:spcPts val="0"/>
                        </a:spcAft>
                        <a:buClr>
                          <a:schemeClr val="dk1"/>
                        </a:buClr>
                        <a:buSzPts val="2000"/>
                        <a:buFont typeface="Lato"/>
                        <a:buAutoNum type="arabicPeriod"/>
                      </a:pPr>
                      <a:r>
                        <a:rPr lang="mt-MT" sz="2000" dirty="0">
                          <a:solidFill>
                            <a:schemeClr val="dk1"/>
                          </a:solidFill>
                          <a:latin typeface="Andika" panose="02000000000000000000" pitchFamily="2" charset="0"/>
                          <a:ea typeface="Andika" panose="02000000000000000000" pitchFamily="2" charset="0"/>
                          <a:cs typeface="Andika" panose="02000000000000000000" pitchFamily="2" charset="0"/>
                          <a:sym typeface="Lato"/>
                        </a:rPr>
                        <a:t>Email </a:t>
                      </a:r>
                      <a:r>
                        <a:rPr lang="mt-MT" sz="2000" dirty="0" err="1">
                          <a:solidFill>
                            <a:schemeClr val="dk1"/>
                          </a:solidFill>
                          <a:latin typeface="Andika" panose="02000000000000000000" pitchFamily="2" charset="0"/>
                          <a:ea typeface="Andika" panose="02000000000000000000" pitchFamily="2" charset="0"/>
                          <a:cs typeface="Andika" panose="02000000000000000000" pitchFamily="2" charset="0"/>
                          <a:sym typeface="Lato"/>
                        </a:rPr>
                        <a:t>Address</a:t>
                      </a:r>
                      <a:endParaRPr lang="mt-MT" sz="2000" dirty="0">
                        <a:solidFill>
                          <a:schemeClr val="dk1"/>
                        </a:solidFill>
                        <a:latin typeface="Andika" panose="02000000000000000000" pitchFamily="2" charset="0"/>
                        <a:ea typeface="Andika" panose="02000000000000000000" pitchFamily="2" charset="0"/>
                        <a:cs typeface="Andika" panose="02000000000000000000" pitchFamily="2" charset="0"/>
                        <a:sym typeface="Lato"/>
                      </a:endParaRPr>
                    </a:p>
                    <a:p>
                      <a:pPr marL="457200" lvl="0" indent="-355600" algn="l" rtl="0">
                        <a:spcBef>
                          <a:spcPts val="0"/>
                        </a:spcBef>
                        <a:spcAft>
                          <a:spcPts val="0"/>
                        </a:spcAft>
                        <a:buClr>
                          <a:schemeClr val="dk1"/>
                        </a:buClr>
                        <a:buSzPts val="2000"/>
                        <a:buFont typeface="Lato"/>
                        <a:buAutoNum type="arabicPeriod"/>
                      </a:pPr>
                      <a:r>
                        <a:rPr lang="mt-MT" sz="2000" dirty="0">
                          <a:solidFill>
                            <a:schemeClr val="dk1"/>
                          </a:solidFill>
                          <a:latin typeface="Andika" panose="02000000000000000000" pitchFamily="2" charset="0"/>
                          <a:ea typeface="Andika" panose="02000000000000000000" pitchFamily="2" charset="0"/>
                          <a:cs typeface="Andika" panose="02000000000000000000" pitchFamily="2" charset="0"/>
                          <a:sym typeface="Lato"/>
                        </a:rPr>
                        <a:t>Passwords</a:t>
                      </a:r>
                    </a:p>
                    <a:p>
                      <a:pPr marL="457200" lvl="0" indent="-355600" algn="l" rtl="0">
                        <a:spcBef>
                          <a:spcPts val="0"/>
                        </a:spcBef>
                        <a:spcAft>
                          <a:spcPts val="0"/>
                        </a:spcAft>
                        <a:buClr>
                          <a:schemeClr val="dk1"/>
                        </a:buClr>
                        <a:buSzPts val="2000"/>
                        <a:buFont typeface="Lato"/>
                        <a:buAutoNum type="arabicPeriod"/>
                      </a:pPr>
                      <a:r>
                        <a:rPr lang="mt-MT" sz="2000" dirty="0" err="1">
                          <a:solidFill>
                            <a:schemeClr val="dk1"/>
                          </a:solidFill>
                          <a:latin typeface="Andika" panose="02000000000000000000" pitchFamily="2" charset="0"/>
                          <a:ea typeface="Andika" panose="02000000000000000000" pitchFamily="2" charset="0"/>
                          <a:cs typeface="Andika" panose="02000000000000000000" pitchFamily="2" charset="0"/>
                          <a:sym typeface="Lato"/>
                        </a:rPr>
                        <a:t>Parents</a:t>
                      </a:r>
                      <a:r>
                        <a:rPr lang="mt-MT" sz="2000" dirty="0">
                          <a:solidFill>
                            <a:schemeClr val="dk1"/>
                          </a:solidFill>
                          <a:latin typeface="Andika" panose="02000000000000000000" pitchFamily="2" charset="0"/>
                          <a:ea typeface="Andika" panose="02000000000000000000" pitchFamily="2" charset="0"/>
                          <a:cs typeface="Andika" panose="02000000000000000000" pitchFamily="2" charset="0"/>
                          <a:sym typeface="Lato"/>
                        </a:rPr>
                        <a:t>’ </a:t>
                      </a:r>
                      <a:r>
                        <a:rPr lang="mt-MT" sz="2000" dirty="0" err="1">
                          <a:solidFill>
                            <a:schemeClr val="dk1"/>
                          </a:solidFill>
                          <a:latin typeface="Andika" panose="02000000000000000000" pitchFamily="2" charset="0"/>
                          <a:ea typeface="Andika" panose="02000000000000000000" pitchFamily="2" charset="0"/>
                          <a:cs typeface="Andika" panose="02000000000000000000" pitchFamily="2" charset="0"/>
                          <a:sym typeface="Lato"/>
                        </a:rPr>
                        <a:t>Full</a:t>
                      </a:r>
                      <a:r>
                        <a:rPr lang="mt-MT" sz="2000" dirty="0">
                          <a:solidFill>
                            <a:schemeClr val="dk1"/>
                          </a:solidFill>
                          <a:latin typeface="Andika" panose="02000000000000000000" pitchFamily="2" charset="0"/>
                          <a:ea typeface="Andika" panose="02000000000000000000" pitchFamily="2" charset="0"/>
                          <a:cs typeface="Andika" panose="02000000000000000000" pitchFamily="2" charset="0"/>
                          <a:sym typeface="Lato"/>
                        </a:rPr>
                        <a:t> </a:t>
                      </a:r>
                      <a:r>
                        <a:rPr lang="mt-MT" sz="2000" dirty="0" err="1">
                          <a:solidFill>
                            <a:schemeClr val="dk1"/>
                          </a:solidFill>
                          <a:latin typeface="Andika" panose="02000000000000000000" pitchFamily="2" charset="0"/>
                          <a:ea typeface="Andika" panose="02000000000000000000" pitchFamily="2" charset="0"/>
                          <a:cs typeface="Andika" panose="02000000000000000000" pitchFamily="2" charset="0"/>
                          <a:sym typeface="Lato"/>
                        </a:rPr>
                        <a:t>Names</a:t>
                      </a:r>
                      <a:endParaRPr lang="mt-MT" sz="2000" dirty="0">
                        <a:solidFill>
                          <a:schemeClr val="dk1"/>
                        </a:solidFill>
                        <a:latin typeface="Andika" panose="02000000000000000000" pitchFamily="2" charset="0"/>
                        <a:ea typeface="Andika" panose="02000000000000000000" pitchFamily="2" charset="0"/>
                        <a:cs typeface="Andika" panose="02000000000000000000" pitchFamily="2" charset="0"/>
                        <a:sym typeface="Lato"/>
                      </a:endParaRPr>
                    </a:p>
                    <a:p>
                      <a:pPr marL="457200" lvl="0" indent="-355600" algn="l" rtl="0">
                        <a:spcBef>
                          <a:spcPts val="0"/>
                        </a:spcBef>
                        <a:spcAft>
                          <a:spcPts val="0"/>
                        </a:spcAft>
                        <a:buClr>
                          <a:schemeClr val="dk1"/>
                        </a:buClr>
                        <a:buSzPts val="2000"/>
                        <a:buFont typeface="Lato"/>
                        <a:buAutoNum type="arabicPeriod"/>
                      </a:pPr>
                      <a:r>
                        <a:rPr lang="mt-MT" sz="2000" dirty="0" err="1">
                          <a:solidFill>
                            <a:schemeClr val="dk1"/>
                          </a:solidFill>
                          <a:latin typeface="Andika" panose="02000000000000000000" pitchFamily="2" charset="0"/>
                          <a:ea typeface="Andika" panose="02000000000000000000" pitchFamily="2" charset="0"/>
                          <a:cs typeface="Andika" panose="02000000000000000000" pitchFamily="2" charset="0"/>
                          <a:sym typeface="Lato"/>
                        </a:rPr>
                        <a:t>Parents</a:t>
                      </a:r>
                      <a:r>
                        <a:rPr lang="mt-MT" sz="2000" dirty="0">
                          <a:solidFill>
                            <a:schemeClr val="dk1"/>
                          </a:solidFill>
                          <a:latin typeface="Andika" panose="02000000000000000000" pitchFamily="2" charset="0"/>
                          <a:ea typeface="Andika" panose="02000000000000000000" pitchFamily="2" charset="0"/>
                          <a:cs typeface="Andika" panose="02000000000000000000" pitchFamily="2" charset="0"/>
                          <a:sym typeface="Lato"/>
                        </a:rPr>
                        <a:t>’ </a:t>
                      </a:r>
                      <a:r>
                        <a:rPr lang="mt-MT" sz="2000" dirty="0" err="1">
                          <a:solidFill>
                            <a:schemeClr val="dk1"/>
                          </a:solidFill>
                          <a:latin typeface="Andika" panose="02000000000000000000" pitchFamily="2" charset="0"/>
                          <a:ea typeface="Andika" panose="02000000000000000000" pitchFamily="2" charset="0"/>
                          <a:cs typeface="Andika" panose="02000000000000000000" pitchFamily="2" charset="0"/>
                          <a:sym typeface="Lato"/>
                        </a:rPr>
                        <a:t>Credit</a:t>
                      </a:r>
                      <a:r>
                        <a:rPr lang="mt-MT" sz="2000" dirty="0">
                          <a:solidFill>
                            <a:schemeClr val="dk1"/>
                          </a:solidFill>
                          <a:latin typeface="Andika" panose="02000000000000000000" pitchFamily="2" charset="0"/>
                          <a:ea typeface="Andika" panose="02000000000000000000" pitchFamily="2" charset="0"/>
                          <a:cs typeface="Andika" panose="02000000000000000000" pitchFamily="2" charset="0"/>
                          <a:sym typeface="Lato"/>
                        </a:rPr>
                        <a:t> </a:t>
                      </a:r>
                      <a:r>
                        <a:rPr lang="mt-MT" sz="2000" dirty="0" err="1">
                          <a:solidFill>
                            <a:schemeClr val="dk1"/>
                          </a:solidFill>
                          <a:latin typeface="Andika" panose="02000000000000000000" pitchFamily="2" charset="0"/>
                          <a:ea typeface="Andika" panose="02000000000000000000" pitchFamily="2" charset="0"/>
                          <a:cs typeface="Andika" panose="02000000000000000000" pitchFamily="2" charset="0"/>
                          <a:sym typeface="Lato"/>
                        </a:rPr>
                        <a:t>Card</a:t>
                      </a:r>
                      <a:r>
                        <a:rPr lang="mt-MT" sz="2000" dirty="0">
                          <a:solidFill>
                            <a:schemeClr val="dk1"/>
                          </a:solidFill>
                          <a:latin typeface="Andika" panose="02000000000000000000" pitchFamily="2" charset="0"/>
                          <a:ea typeface="Andika" panose="02000000000000000000" pitchFamily="2" charset="0"/>
                          <a:cs typeface="Andika" panose="02000000000000000000" pitchFamily="2" charset="0"/>
                          <a:sym typeface="Lato"/>
                        </a:rPr>
                        <a:t> </a:t>
                      </a:r>
                      <a:r>
                        <a:rPr lang="mt-MT" sz="2000" dirty="0" err="1">
                          <a:solidFill>
                            <a:schemeClr val="dk1"/>
                          </a:solidFill>
                          <a:latin typeface="Andika" panose="02000000000000000000" pitchFamily="2" charset="0"/>
                          <a:ea typeface="Andika" panose="02000000000000000000" pitchFamily="2" charset="0"/>
                          <a:cs typeface="Andika" panose="02000000000000000000" pitchFamily="2" charset="0"/>
                          <a:sym typeface="Lato"/>
                        </a:rPr>
                        <a:t>Numbers</a:t>
                      </a:r>
                      <a:endParaRPr sz="2000" dirty="0">
                        <a:latin typeface="Andika" panose="02000000000000000000" pitchFamily="2" charset="0"/>
                        <a:ea typeface="Andika" panose="02000000000000000000" pitchFamily="2" charset="0"/>
                        <a:cs typeface="Andika" panose="02000000000000000000" pitchFamily="2" charset="0"/>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03" name="Google Shape;103;p17"/>
          <p:cNvPicPr preferRelativeResize="0"/>
          <p:nvPr/>
        </p:nvPicPr>
        <p:blipFill>
          <a:blip r:embed="rId31">
            <a:alphaModFix/>
          </a:blip>
          <a:stretch>
            <a:fillRect/>
          </a:stretch>
        </p:blipFill>
        <p:spPr>
          <a:xfrm>
            <a:off x="195850" y="190700"/>
            <a:ext cx="353400" cy="353400"/>
          </a:xfrm>
          <a:prstGeom prst="rect">
            <a:avLst/>
          </a:prstGeom>
          <a:noFill/>
          <a:ln>
            <a:noFill/>
          </a:ln>
        </p:spPr>
      </p:pic>
      <p:pic>
        <p:nvPicPr>
          <p:cNvPr id="104" name="Google Shape;104;p17"/>
          <p:cNvPicPr preferRelativeResize="0"/>
          <p:nvPr/>
        </p:nvPicPr>
        <p:blipFill rotWithShape="1">
          <a:blip r:embed="rId32">
            <a:alphaModFix/>
          </a:blip>
          <a:srcRect t="-2036" b="9039"/>
          <a:stretch/>
        </p:blipFill>
        <p:spPr>
          <a:xfrm>
            <a:off x="6765100" y="1901725"/>
            <a:ext cx="2378900" cy="2765375"/>
          </a:xfrm>
          <a:prstGeom prst="rect">
            <a:avLst/>
          </a:prstGeom>
          <a:noFill/>
          <a:ln>
            <a:noFill/>
          </a:ln>
        </p:spPr>
      </p:pic>
      <p:pic>
        <p:nvPicPr>
          <p:cNvPr id="2" name="PI">
            <a:hlinkClick r:id="" action="ppaction://media"/>
            <a:extLst>
              <a:ext uri="{FF2B5EF4-FFF2-40B4-BE49-F238E27FC236}">
                <a16:creationId xmlns:a16="http://schemas.microsoft.com/office/drawing/2014/main" id="{EE21EBB0-4CA4-4AC8-9750-56962B5A12C0}"/>
              </a:ext>
            </a:extLst>
          </p:cNvPr>
          <p:cNvPicPr>
            <a:picLocks noChangeAspect="1"/>
          </p:cNvPicPr>
          <p:nvPr>
            <a:audioFile r:link="rId2"/>
            <p:extLst>
              <p:ext uri="{DAA4B4D4-6D71-4841-9C94-3DE7FCFB9230}">
                <p14:media xmlns:p14="http://schemas.microsoft.com/office/powerpoint/2010/main" r:embed="rId1"/>
              </p:ext>
            </p:extLst>
          </p:nvPr>
        </p:nvPicPr>
        <p:blipFill>
          <a:blip r:embed="rId33"/>
          <a:stretch>
            <a:fillRect/>
          </a:stretch>
        </p:blipFill>
        <p:spPr>
          <a:xfrm>
            <a:off x="5986272" y="707417"/>
            <a:ext cx="609600" cy="609600"/>
          </a:xfrm>
          <a:prstGeom prst="rect">
            <a:avLst/>
          </a:prstGeom>
        </p:spPr>
      </p:pic>
      <p:pic>
        <p:nvPicPr>
          <p:cNvPr id="3" name="PI1">
            <a:hlinkClick r:id="" action="ppaction://media"/>
            <a:extLst>
              <a:ext uri="{FF2B5EF4-FFF2-40B4-BE49-F238E27FC236}">
                <a16:creationId xmlns:a16="http://schemas.microsoft.com/office/drawing/2014/main" id="{8C1D6B8D-47F6-4D3B-A50F-F8BF4E1F8EE6}"/>
              </a:ext>
            </a:extLst>
          </p:cNvPr>
          <p:cNvPicPr>
            <a:picLocks noChangeAspect="1"/>
          </p:cNvPicPr>
          <p:nvPr>
            <a:audioFile r:link="rId4"/>
            <p:extLst>
              <p:ext uri="{DAA4B4D4-6D71-4841-9C94-3DE7FCFB9230}">
                <p14:media xmlns:p14="http://schemas.microsoft.com/office/powerpoint/2010/main" r:embed="rId3"/>
              </p:ext>
            </p:extLst>
          </p:nvPr>
        </p:nvPicPr>
        <p:blipFill>
          <a:blip r:embed="rId33"/>
          <a:stretch>
            <a:fillRect/>
          </a:stretch>
        </p:blipFill>
        <p:spPr>
          <a:xfrm>
            <a:off x="3991425" y="1325273"/>
            <a:ext cx="448807" cy="448807"/>
          </a:xfrm>
          <a:prstGeom prst="rect">
            <a:avLst/>
          </a:prstGeom>
        </p:spPr>
      </p:pic>
      <p:pic>
        <p:nvPicPr>
          <p:cNvPr id="4" name="PI2">
            <a:hlinkClick r:id="" action="ppaction://media"/>
            <a:extLst>
              <a:ext uri="{FF2B5EF4-FFF2-40B4-BE49-F238E27FC236}">
                <a16:creationId xmlns:a16="http://schemas.microsoft.com/office/drawing/2014/main" id="{800A16FE-F81C-4575-AE4B-41ED902C29A5}"/>
              </a:ext>
            </a:extLst>
          </p:cNvPr>
          <p:cNvPicPr>
            <a:picLocks noChangeAspect="1"/>
          </p:cNvPicPr>
          <p:nvPr>
            <a:audioFile r:link="rId6"/>
            <p:extLst>
              <p:ext uri="{DAA4B4D4-6D71-4841-9C94-3DE7FCFB9230}">
                <p14:media xmlns:p14="http://schemas.microsoft.com/office/powerpoint/2010/main" r:embed="rId5"/>
              </p:ext>
            </p:extLst>
          </p:nvPr>
        </p:nvPicPr>
        <p:blipFill>
          <a:blip r:embed="rId33"/>
          <a:stretch>
            <a:fillRect/>
          </a:stretch>
        </p:blipFill>
        <p:spPr>
          <a:xfrm>
            <a:off x="2814032" y="1642335"/>
            <a:ext cx="448807" cy="448807"/>
          </a:xfrm>
          <a:prstGeom prst="rect">
            <a:avLst/>
          </a:prstGeom>
        </p:spPr>
      </p:pic>
      <p:pic>
        <p:nvPicPr>
          <p:cNvPr id="5" name="PI3">
            <a:hlinkClick r:id="" action="ppaction://media"/>
            <a:extLst>
              <a:ext uri="{FF2B5EF4-FFF2-40B4-BE49-F238E27FC236}">
                <a16:creationId xmlns:a16="http://schemas.microsoft.com/office/drawing/2014/main" id="{24449150-CEB3-4CF8-85A2-693CA1F172F7}"/>
              </a:ext>
            </a:extLst>
          </p:cNvPr>
          <p:cNvPicPr>
            <a:picLocks noChangeAspect="1"/>
          </p:cNvPicPr>
          <p:nvPr>
            <a:audioFile r:link="rId8"/>
            <p:extLst>
              <p:ext uri="{DAA4B4D4-6D71-4841-9C94-3DE7FCFB9230}">
                <p14:media xmlns:p14="http://schemas.microsoft.com/office/powerpoint/2010/main" r:embed="rId7"/>
              </p:ext>
            </p:extLst>
          </p:nvPr>
        </p:nvPicPr>
        <p:blipFill>
          <a:blip r:embed="rId33"/>
          <a:stretch>
            <a:fillRect/>
          </a:stretch>
        </p:blipFill>
        <p:spPr>
          <a:xfrm>
            <a:off x="2095660" y="1934873"/>
            <a:ext cx="448807" cy="448807"/>
          </a:xfrm>
          <a:prstGeom prst="rect">
            <a:avLst/>
          </a:prstGeom>
        </p:spPr>
      </p:pic>
      <p:pic>
        <p:nvPicPr>
          <p:cNvPr id="6" name="PI4">
            <a:hlinkClick r:id="" action="ppaction://media"/>
            <a:extLst>
              <a:ext uri="{FF2B5EF4-FFF2-40B4-BE49-F238E27FC236}">
                <a16:creationId xmlns:a16="http://schemas.microsoft.com/office/drawing/2014/main" id="{8D796598-5A79-48C2-B22E-E3AE5C88BC6B}"/>
              </a:ext>
            </a:extLst>
          </p:cNvPr>
          <p:cNvPicPr>
            <a:picLocks noChangeAspect="1"/>
          </p:cNvPicPr>
          <p:nvPr>
            <a:audioFile r:link="rId10"/>
            <p:extLst>
              <p:ext uri="{DAA4B4D4-6D71-4841-9C94-3DE7FCFB9230}">
                <p14:media xmlns:p14="http://schemas.microsoft.com/office/powerpoint/2010/main" r:embed="rId9"/>
              </p:ext>
            </p:extLst>
          </p:nvPr>
        </p:nvPicPr>
        <p:blipFill>
          <a:blip r:embed="rId33"/>
          <a:stretch>
            <a:fillRect/>
          </a:stretch>
        </p:blipFill>
        <p:spPr>
          <a:xfrm>
            <a:off x="3121023" y="2250967"/>
            <a:ext cx="427051" cy="427051"/>
          </a:xfrm>
          <a:prstGeom prst="rect">
            <a:avLst/>
          </a:prstGeom>
        </p:spPr>
      </p:pic>
      <p:pic>
        <p:nvPicPr>
          <p:cNvPr id="7" name="PI5">
            <a:hlinkClick r:id="" action="ppaction://media"/>
            <a:extLst>
              <a:ext uri="{FF2B5EF4-FFF2-40B4-BE49-F238E27FC236}">
                <a16:creationId xmlns:a16="http://schemas.microsoft.com/office/drawing/2014/main" id="{C8622F81-F2FF-434F-A4A8-39DF194A8E53}"/>
              </a:ext>
            </a:extLst>
          </p:cNvPr>
          <p:cNvPicPr>
            <a:picLocks noChangeAspect="1"/>
          </p:cNvPicPr>
          <p:nvPr>
            <a:audioFile r:link="rId12"/>
            <p:extLst>
              <p:ext uri="{DAA4B4D4-6D71-4841-9C94-3DE7FCFB9230}">
                <p14:media xmlns:p14="http://schemas.microsoft.com/office/powerpoint/2010/main" r:embed="rId11"/>
              </p:ext>
            </p:extLst>
          </p:nvPr>
        </p:nvPicPr>
        <p:blipFill>
          <a:blip r:embed="rId33"/>
          <a:stretch>
            <a:fillRect/>
          </a:stretch>
        </p:blipFill>
        <p:spPr>
          <a:xfrm>
            <a:off x="3270761" y="2554555"/>
            <a:ext cx="448807" cy="448807"/>
          </a:xfrm>
          <a:prstGeom prst="rect">
            <a:avLst/>
          </a:prstGeom>
        </p:spPr>
      </p:pic>
      <p:pic>
        <p:nvPicPr>
          <p:cNvPr id="8" name="PI6">
            <a:hlinkClick r:id="" action="ppaction://media"/>
            <a:extLst>
              <a:ext uri="{FF2B5EF4-FFF2-40B4-BE49-F238E27FC236}">
                <a16:creationId xmlns:a16="http://schemas.microsoft.com/office/drawing/2014/main" id="{1D94764A-C51F-4B03-B760-11EC71B05265}"/>
              </a:ext>
            </a:extLst>
          </p:cNvPr>
          <p:cNvPicPr>
            <a:picLocks noChangeAspect="1"/>
          </p:cNvPicPr>
          <p:nvPr>
            <a:audioFile r:link="rId14"/>
            <p:extLst>
              <p:ext uri="{DAA4B4D4-6D71-4841-9C94-3DE7FCFB9230}">
                <p14:media xmlns:p14="http://schemas.microsoft.com/office/powerpoint/2010/main" r:embed="rId13"/>
              </p:ext>
            </p:extLst>
          </p:nvPr>
        </p:nvPicPr>
        <p:blipFill>
          <a:blip r:embed="rId33"/>
          <a:stretch>
            <a:fillRect/>
          </a:stretch>
        </p:blipFill>
        <p:spPr>
          <a:xfrm>
            <a:off x="3803630" y="2810772"/>
            <a:ext cx="427051" cy="427051"/>
          </a:xfrm>
          <a:prstGeom prst="rect">
            <a:avLst/>
          </a:prstGeom>
        </p:spPr>
      </p:pic>
      <p:pic>
        <p:nvPicPr>
          <p:cNvPr id="9" name="PI7">
            <a:hlinkClick r:id="" action="ppaction://media"/>
            <a:extLst>
              <a:ext uri="{FF2B5EF4-FFF2-40B4-BE49-F238E27FC236}">
                <a16:creationId xmlns:a16="http://schemas.microsoft.com/office/drawing/2014/main" id="{B0871964-6F4F-4CBA-AF03-6166E22CC8A7}"/>
              </a:ext>
            </a:extLst>
          </p:cNvPr>
          <p:cNvPicPr>
            <a:picLocks noChangeAspect="1"/>
          </p:cNvPicPr>
          <p:nvPr>
            <a:audioFile r:link="rId16"/>
            <p:extLst>
              <p:ext uri="{DAA4B4D4-6D71-4841-9C94-3DE7FCFB9230}">
                <p14:media xmlns:p14="http://schemas.microsoft.com/office/powerpoint/2010/main" r:embed="rId15"/>
              </p:ext>
            </p:extLst>
          </p:nvPr>
        </p:nvPicPr>
        <p:blipFill>
          <a:blip r:embed="rId33"/>
          <a:stretch>
            <a:fillRect/>
          </a:stretch>
        </p:blipFill>
        <p:spPr>
          <a:xfrm>
            <a:off x="3270761" y="3155476"/>
            <a:ext cx="448807" cy="448807"/>
          </a:xfrm>
          <a:prstGeom prst="rect">
            <a:avLst/>
          </a:prstGeom>
        </p:spPr>
      </p:pic>
      <p:pic>
        <p:nvPicPr>
          <p:cNvPr id="10" name="PI8">
            <a:hlinkClick r:id="" action="ppaction://media"/>
            <a:extLst>
              <a:ext uri="{FF2B5EF4-FFF2-40B4-BE49-F238E27FC236}">
                <a16:creationId xmlns:a16="http://schemas.microsoft.com/office/drawing/2014/main" id="{1B530D3B-CF75-46E8-83EC-CBEDE284EEBA}"/>
              </a:ext>
            </a:extLst>
          </p:cNvPr>
          <p:cNvPicPr>
            <a:picLocks noChangeAspect="1"/>
          </p:cNvPicPr>
          <p:nvPr>
            <a:audioFile r:link="rId18"/>
            <p:extLst>
              <p:ext uri="{DAA4B4D4-6D71-4841-9C94-3DE7FCFB9230}">
                <p14:media xmlns:p14="http://schemas.microsoft.com/office/powerpoint/2010/main" r:embed="rId17"/>
              </p:ext>
            </p:extLst>
          </p:nvPr>
        </p:nvPicPr>
        <p:blipFill>
          <a:blip r:embed="rId33"/>
          <a:stretch>
            <a:fillRect/>
          </a:stretch>
        </p:blipFill>
        <p:spPr>
          <a:xfrm>
            <a:off x="2792396" y="3413056"/>
            <a:ext cx="448807" cy="448807"/>
          </a:xfrm>
          <a:prstGeom prst="rect">
            <a:avLst/>
          </a:prstGeom>
        </p:spPr>
      </p:pic>
      <p:pic>
        <p:nvPicPr>
          <p:cNvPr id="11" name="PI9">
            <a:hlinkClick r:id="" action="ppaction://media"/>
            <a:extLst>
              <a:ext uri="{FF2B5EF4-FFF2-40B4-BE49-F238E27FC236}">
                <a16:creationId xmlns:a16="http://schemas.microsoft.com/office/drawing/2014/main" id="{61432417-9DA9-4C65-ACF3-93C294692129}"/>
              </a:ext>
            </a:extLst>
          </p:cNvPr>
          <p:cNvPicPr>
            <a:picLocks noChangeAspect="1"/>
          </p:cNvPicPr>
          <p:nvPr>
            <a:audioFile r:link="rId20"/>
            <p:extLst>
              <p:ext uri="{DAA4B4D4-6D71-4841-9C94-3DE7FCFB9230}">
                <p14:media xmlns:p14="http://schemas.microsoft.com/office/powerpoint/2010/main" r:embed="rId19"/>
              </p:ext>
            </p:extLst>
          </p:nvPr>
        </p:nvPicPr>
        <p:blipFill>
          <a:blip r:embed="rId33"/>
          <a:stretch>
            <a:fillRect/>
          </a:stretch>
        </p:blipFill>
        <p:spPr>
          <a:xfrm>
            <a:off x="3915737" y="3742248"/>
            <a:ext cx="448807" cy="448807"/>
          </a:xfrm>
          <a:prstGeom prst="rect">
            <a:avLst/>
          </a:prstGeom>
        </p:spPr>
      </p:pic>
      <p:pic>
        <p:nvPicPr>
          <p:cNvPr id="12" name="PI10">
            <a:hlinkClick r:id="" action="ppaction://media"/>
            <a:extLst>
              <a:ext uri="{FF2B5EF4-FFF2-40B4-BE49-F238E27FC236}">
                <a16:creationId xmlns:a16="http://schemas.microsoft.com/office/drawing/2014/main" id="{F21D0597-9F95-476D-8C8C-2158B9AC0D4A}"/>
              </a:ext>
            </a:extLst>
          </p:cNvPr>
          <p:cNvPicPr>
            <a:picLocks noChangeAspect="1"/>
          </p:cNvPicPr>
          <p:nvPr>
            <a:audioFile r:link="rId22"/>
            <p:extLst>
              <p:ext uri="{DAA4B4D4-6D71-4841-9C94-3DE7FCFB9230}">
                <p14:media xmlns:p14="http://schemas.microsoft.com/office/powerpoint/2010/main" r:embed="rId21"/>
              </p:ext>
            </p:extLst>
          </p:nvPr>
        </p:nvPicPr>
        <p:blipFill>
          <a:blip r:embed="rId33"/>
          <a:stretch>
            <a:fillRect/>
          </a:stretch>
        </p:blipFill>
        <p:spPr>
          <a:xfrm>
            <a:off x="5173137" y="4054528"/>
            <a:ext cx="448807" cy="448807"/>
          </a:xfrm>
          <a:prstGeom prst="rect">
            <a:avLst/>
          </a:prstGeom>
        </p:spPr>
      </p:pic>
      <p:pic>
        <p:nvPicPr>
          <p:cNvPr id="13" name="PIq">
            <a:hlinkClick r:id="" action="ppaction://media"/>
            <a:extLst>
              <a:ext uri="{FF2B5EF4-FFF2-40B4-BE49-F238E27FC236}">
                <a16:creationId xmlns:a16="http://schemas.microsoft.com/office/drawing/2014/main" id="{4B54E359-FAA6-407A-BA24-EC910C17972F}"/>
              </a:ext>
            </a:extLst>
          </p:cNvPr>
          <p:cNvPicPr>
            <a:picLocks noChangeAspect="1"/>
          </p:cNvPicPr>
          <p:nvPr>
            <a:audioFile r:link="rId24"/>
            <p:extLst>
              <p:ext uri="{DAA4B4D4-6D71-4841-9C94-3DE7FCFB9230}">
                <p14:media xmlns:p14="http://schemas.microsoft.com/office/powerpoint/2010/main" r:embed="rId23"/>
              </p:ext>
            </p:extLst>
          </p:nvPr>
        </p:nvPicPr>
        <p:blipFill>
          <a:blip r:embed="rId33"/>
          <a:stretch>
            <a:fillRect/>
          </a:stretch>
        </p:blipFill>
        <p:spPr>
          <a:xfrm>
            <a:off x="1352439" y="4458475"/>
            <a:ext cx="609600" cy="609600"/>
          </a:xfrm>
          <a:prstGeom prst="rect">
            <a:avLst/>
          </a:prstGeom>
        </p:spPr>
      </p:pic>
      <p:pic>
        <p:nvPicPr>
          <p:cNvPr id="14" name="PI_ans">
            <a:hlinkClick r:id="" action="ppaction://media"/>
            <a:extLst>
              <a:ext uri="{FF2B5EF4-FFF2-40B4-BE49-F238E27FC236}">
                <a16:creationId xmlns:a16="http://schemas.microsoft.com/office/drawing/2014/main" id="{9B0DAF44-6BEA-45EA-9E71-9C8987DB8D08}"/>
              </a:ext>
            </a:extLst>
          </p:cNvPr>
          <p:cNvPicPr>
            <a:picLocks noChangeAspect="1"/>
          </p:cNvPicPr>
          <p:nvPr>
            <a:audioFile r:link="rId26"/>
            <p:extLst>
              <p:ext uri="{DAA4B4D4-6D71-4841-9C94-3DE7FCFB9230}">
                <p14:media xmlns:p14="http://schemas.microsoft.com/office/powerpoint/2010/main" r:embed="rId25"/>
              </p:ext>
            </p:extLst>
          </p:nvPr>
        </p:nvPicPr>
        <p:blipFill>
          <a:blip r:embed="rId33"/>
          <a:stretch>
            <a:fillRect/>
          </a:stretch>
        </p:blipFill>
        <p:spPr>
          <a:xfrm>
            <a:off x="2083235" y="4458475"/>
            <a:ext cx="609600" cy="609600"/>
          </a:xfrm>
          <a:prstGeom prst="rect">
            <a:avLst/>
          </a:prstGeom>
        </p:spPr>
      </p:pic>
      <p:pic>
        <p:nvPicPr>
          <p:cNvPr id="15" name="PI_ans2">
            <a:hlinkClick r:id="" action="ppaction://media"/>
            <a:extLst>
              <a:ext uri="{FF2B5EF4-FFF2-40B4-BE49-F238E27FC236}">
                <a16:creationId xmlns:a16="http://schemas.microsoft.com/office/drawing/2014/main" id="{5F37BB68-9C9C-4612-A641-9EFF8C63B869}"/>
              </a:ext>
            </a:extLst>
          </p:cNvPr>
          <p:cNvPicPr>
            <a:picLocks noChangeAspect="1"/>
          </p:cNvPicPr>
          <p:nvPr>
            <a:audioFile r:link="rId28"/>
            <p:extLst>
              <p:ext uri="{DAA4B4D4-6D71-4841-9C94-3DE7FCFB9230}">
                <p14:media xmlns:p14="http://schemas.microsoft.com/office/powerpoint/2010/main" r:embed="rId27"/>
              </p:ext>
            </p:extLst>
          </p:nvPr>
        </p:nvPicPr>
        <p:blipFill>
          <a:blip r:embed="rId33"/>
          <a:stretch>
            <a:fillRect/>
          </a:stretch>
        </p:blipFill>
        <p:spPr>
          <a:xfrm>
            <a:off x="2814032" y="444785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450"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981" fill="hold"/>
                                        <p:tgtEl>
                                          <p:spTgt spid="4"/>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098" fill="hold"/>
                                        <p:tgtEl>
                                          <p:spTgt spid="5"/>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493" fill="hold"/>
                                        <p:tgtEl>
                                          <p:spTgt spid="6"/>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2470" fill="hold"/>
                                        <p:tgtEl>
                                          <p:spTgt spid="7"/>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8019" fill="hold"/>
                                        <p:tgtEl>
                                          <p:spTgt spid="8"/>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4560" fill="hold"/>
                                        <p:tgtEl>
                                          <p:spTgt spid="9"/>
                                        </p:tgtEl>
                                      </p:cBhvr>
                                    </p:cmd>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3492" fill="hold"/>
                                        <p:tgtEl>
                                          <p:spTgt spid="10"/>
                                        </p:tgtEl>
                                      </p:cBhvr>
                                    </p:cmd>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3608" fill="hold"/>
                                        <p:tgtEl>
                                          <p:spTgt spid="11"/>
                                        </p:tgtEl>
                                      </p:cBhvr>
                                    </p:cmd>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4165" fill="hold"/>
                                        <p:tgtEl>
                                          <p:spTgt spid="12"/>
                                        </p:tgtEl>
                                      </p:cBhvr>
                                    </p:cmd>
                                  </p:childTnLst>
                                </p:cTn>
                              </p:par>
                            </p:childTnLst>
                          </p:cTn>
                        </p:par>
                      </p:childTnLst>
                    </p:cTn>
                  </p:par>
                  <p:par>
                    <p:cTn id="47" fill="hold">
                      <p:stCondLst>
                        <p:cond delay="indefinite"/>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7253" fill="hold"/>
                                        <p:tgtEl>
                                          <p:spTgt spid="13"/>
                                        </p:tgtEl>
                                      </p:cBhvr>
                                    </p:cmd>
                                  </p:childTnLst>
                                </p:cTn>
                              </p:par>
                            </p:childTnLst>
                          </p:cTn>
                        </p:par>
                      </p:childTnLst>
                    </p:cTn>
                  </p:par>
                  <p:par>
                    <p:cTn id="51" fill="hold">
                      <p:stCondLst>
                        <p:cond delay="indefinite"/>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1641" fill="hold"/>
                                        <p:tgtEl>
                                          <p:spTgt spid="14"/>
                                        </p:tgtEl>
                                      </p:cBhvr>
                                    </p:cmd>
                                  </p:childTnLst>
                                </p:cTn>
                              </p:par>
                            </p:childTnLst>
                          </p:cTn>
                        </p:par>
                      </p:childTnLst>
                    </p:cTn>
                  </p:par>
                  <p:par>
                    <p:cTn id="55" fill="hold">
                      <p:stCondLst>
                        <p:cond delay="indefinite"/>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51774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9" fill="hold" display="0">
                  <p:stCondLst>
                    <p:cond delay="indefinite"/>
                  </p:stCondLst>
                  <p:endCondLst>
                    <p:cond evt="onStopAudio" delay="0">
                      <p:tgtEl>
                        <p:sldTgt/>
                      </p:tgtEl>
                    </p:cond>
                  </p:endCondLst>
                </p:cTn>
                <p:tgtEl>
                  <p:spTgt spid="2"/>
                </p:tgtEl>
              </p:cMediaNode>
            </p:audio>
            <p:audio>
              <p:cMediaNode vol="80000">
                <p:cTn id="60" fill="hold" display="0">
                  <p:stCondLst>
                    <p:cond delay="indefinite"/>
                  </p:stCondLst>
                  <p:endCondLst>
                    <p:cond evt="onStopAudio" delay="0">
                      <p:tgtEl>
                        <p:sldTgt/>
                      </p:tgtEl>
                    </p:cond>
                  </p:endCondLst>
                </p:cTn>
                <p:tgtEl>
                  <p:spTgt spid="3"/>
                </p:tgtEl>
              </p:cMediaNode>
            </p:audio>
            <p:audio>
              <p:cMediaNode vol="80000">
                <p:cTn id="61" fill="hold" display="0">
                  <p:stCondLst>
                    <p:cond delay="indefinite"/>
                  </p:stCondLst>
                  <p:endCondLst>
                    <p:cond evt="onStopAudio" delay="0">
                      <p:tgtEl>
                        <p:sldTgt/>
                      </p:tgtEl>
                    </p:cond>
                  </p:endCondLst>
                </p:cTn>
                <p:tgtEl>
                  <p:spTgt spid="4"/>
                </p:tgtEl>
              </p:cMediaNode>
            </p:audio>
            <p:audio>
              <p:cMediaNode vol="80000">
                <p:cTn id="62" fill="hold" display="0">
                  <p:stCondLst>
                    <p:cond delay="indefinite"/>
                  </p:stCondLst>
                  <p:endCondLst>
                    <p:cond evt="onStopAudio" delay="0">
                      <p:tgtEl>
                        <p:sldTgt/>
                      </p:tgtEl>
                    </p:cond>
                  </p:endCondLst>
                </p:cTn>
                <p:tgtEl>
                  <p:spTgt spid="5"/>
                </p:tgtEl>
              </p:cMediaNode>
            </p:audio>
            <p:audio>
              <p:cMediaNode vol="80000">
                <p:cTn id="63" fill="hold" display="0">
                  <p:stCondLst>
                    <p:cond delay="indefinite"/>
                  </p:stCondLst>
                  <p:endCondLst>
                    <p:cond evt="onStopAudio" delay="0">
                      <p:tgtEl>
                        <p:sldTgt/>
                      </p:tgtEl>
                    </p:cond>
                  </p:endCondLst>
                </p:cTn>
                <p:tgtEl>
                  <p:spTgt spid="6"/>
                </p:tgtEl>
              </p:cMediaNode>
            </p:audio>
            <p:audio>
              <p:cMediaNode vol="80000">
                <p:cTn id="64" fill="hold" display="0">
                  <p:stCondLst>
                    <p:cond delay="indefinite"/>
                  </p:stCondLst>
                  <p:endCondLst>
                    <p:cond evt="onStopAudio" delay="0">
                      <p:tgtEl>
                        <p:sldTgt/>
                      </p:tgtEl>
                    </p:cond>
                  </p:endCondLst>
                </p:cTn>
                <p:tgtEl>
                  <p:spTgt spid="7"/>
                </p:tgtEl>
              </p:cMediaNode>
            </p:audio>
            <p:audio>
              <p:cMediaNode vol="80000">
                <p:cTn id="65" fill="hold" display="0">
                  <p:stCondLst>
                    <p:cond delay="indefinite"/>
                  </p:stCondLst>
                  <p:endCondLst>
                    <p:cond evt="onStopAudio" delay="0">
                      <p:tgtEl>
                        <p:sldTgt/>
                      </p:tgtEl>
                    </p:cond>
                  </p:endCondLst>
                </p:cTn>
                <p:tgtEl>
                  <p:spTgt spid="8"/>
                </p:tgtEl>
              </p:cMediaNode>
            </p:audio>
            <p:audio>
              <p:cMediaNode vol="80000">
                <p:cTn id="66" fill="hold" display="0">
                  <p:stCondLst>
                    <p:cond delay="indefinite"/>
                  </p:stCondLst>
                  <p:endCondLst>
                    <p:cond evt="onStopAudio" delay="0">
                      <p:tgtEl>
                        <p:sldTgt/>
                      </p:tgtEl>
                    </p:cond>
                  </p:endCondLst>
                </p:cTn>
                <p:tgtEl>
                  <p:spTgt spid="9"/>
                </p:tgtEl>
              </p:cMediaNode>
            </p:audio>
            <p:audio>
              <p:cMediaNode vol="80000">
                <p:cTn id="67" fill="hold" display="0">
                  <p:stCondLst>
                    <p:cond delay="indefinite"/>
                  </p:stCondLst>
                  <p:endCondLst>
                    <p:cond evt="onStopAudio" delay="0">
                      <p:tgtEl>
                        <p:sldTgt/>
                      </p:tgtEl>
                    </p:cond>
                  </p:endCondLst>
                </p:cTn>
                <p:tgtEl>
                  <p:spTgt spid="10"/>
                </p:tgtEl>
              </p:cMediaNode>
            </p:audio>
            <p:audio>
              <p:cMediaNode vol="80000">
                <p:cTn id="68" fill="hold" display="0">
                  <p:stCondLst>
                    <p:cond delay="indefinite"/>
                  </p:stCondLst>
                  <p:endCondLst>
                    <p:cond evt="onStopAudio" delay="0">
                      <p:tgtEl>
                        <p:sldTgt/>
                      </p:tgtEl>
                    </p:cond>
                  </p:endCondLst>
                </p:cTn>
                <p:tgtEl>
                  <p:spTgt spid="11"/>
                </p:tgtEl>
              </p:cMediaNode>
            </p:audio>
            <p:audio>
              <p:cMediaNode vol="80000">
                <p:cTn id="69" fill="hold" display="0">
                  <p:stCondLst>
                    <p:cond delay="indefinite"/>
                  </p:stCondLst>
                  <p:endCondLst>
                    <p:cond evt="onStopAudio" delay="0">
                      <p:tgtEl>
                        <p:sldTgt/>
                      </p:tgtEl>
                    </p:cond>
                  </p:endCondLst>
                </p:cTn>
                <p:tgtEl>
                  <p:spTgt spid="12"/>
                </p:tgtEl>
              </p:cMediaNode>
            </p:audio>
            <p:audio>
              <p:cMediaNode vol="80000">
                <p:cTn id="70" fill="hold" display="0">
                  <p:stCondLst>
                    <p:cond delay="indefinite"/>
                  </p:stCondLst>
                  <p:endCondLst>
                    <p:cond evt="onStopAudio" delay="0">
                      <p:tgtEl>
                        <p:sldTgt/>
                      </p:tgtEl>
                    </p:cond>
                  </p:endCondLst>
                </p:cTn>
                <p:tgtEl>
                  <p:spTgt spid="13"/>
                </p:tgtEl>
              </p:cMediaNode>
            </p:audio>
            <p:audio>
              <p:cMediaNode vol="80000">
                <p:cTn id="71" fill="hold" display="0">
                  <p:stCondLst>
                    <p:cond delay="indefinite"/>
                  </p:stCondLst>
                  <p:endCondLst>
                    <p:cond evt="onStopAudio" delay="0">
                      <p:tgtEl>
                        <p:sldTgt/>
                      </p:tgtEl>
                    </p:cond>
                  </p:endCondLst>
                </p:cTn>
                <p:tgtEl>
                  <p:spTgt spid="14"/>
                </p:tgtEl>
              </p:cMediaNode>
            </p:audio>
            <p:audio>
              <p:cMediaNode vol="80000">
                <p:cTn id="72" fill="hold" display="0">
                  <p:stCondLst>
                    <p:cond delay="indefinite"/>
                  </p:stCondLst>
                  <p:endCondLst>
                    <p:cond evt="onStopAudio" delay="0">
                      <p:tgtEl>
                        <p:sldTgt/>
                      </p:tgtEl>
                    </p:cond>
                  </p:endCondLst>
                </p:cTn>
                <p:tgtEl>
                  <p:spTgt spid="1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latin typeface="Rubik"/>
                <a:ea typeface="Rubik"/>
                <a:cs typeface="Rubik"/>
                <a:sym typeface="Rubik"/>
              </a:rPr>
              <a:t>KEY VOCABULARY</a:t>
            </a:r>
            <a:endParaRPr sz="1200">
              <a:latin typeface="Rubik"/>
              <a:ea typeface="Rubik"/>
              <a:cs typeface="Rubik"/>
              <a:sym typeface="Rubik"/>
            </a:endParaRPr>
          </a:p>
        </p:txBody>
      </p:sp>
      <p:pic>
        <p:nvPicPr>
          <p:cNvPr id="110" name="Google Shape;110;p18"/>
          <p:cNvPicPr preferRelativeResize="0"/>
          <p:nvPr/>
        </p:nvPicPr>
        <p:blipFill rotWithShape="1">
          <a:blip r:embed="rId11">
            <a:alphaModFix/>
          </a:blip>
          <a:srcRect l="446" r="436"/>
          <a:stretch/>
        </p:blipFill>
        <p:spPr>
          <a:xfrm>
            <a:off x="198825" y="205553"/>
            <a:ext cx="294540" cy="323700"/>
          </a:xfrm>
          <a:prstGeom prst="rect">
            <a:avLst/>
          </a:prstGeom>
          <a:noFill/>
          <a:ln>
            <a:noFill/>
          </a:ln>
        </p:spPr>
      </p:pic>
      <p:sp>
        <p:nvSpPr>
          <p:cNvPr id="111" name="Google Shape;111;p18"/>
          <p:cNvSpPr txBox="1"/>
          <p:nvPr/>
        </p:nvSpPr>
        <p:spPr>
          <a:xfrm>
            <a:off x="1067775" y="1187650"/>
            <a:ext cx="3290100" cy="6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dirty="0">
                <a:latin typeface="Rubik"/>
                <a:ea typeface="Rubik"/>
                <a:cs typeface="Rubik"/>
                <a:sym typeface="Rubik"/>
              </a:rPr>
              <a:t>Online</a:t>
            </a:r>
            <a:endParaRPr sz="4000" dirty="0">
              <a:latin typeface="Rubik"/>
              <a:ea typeface="Rubik"/>
              <a:cs typeface="Rubik"/>
              <a:sym typeface="Rubik"/>
            </a:endParaRPr>
          </a:p>
        </p:txBody>
      </p:sp>
      <p:sp>
        <p:nvSpPr>
          <p:cNvPr id="112" name="Google Shape;112;p18"/>
          <p:cNvSpPr txBox="1"/>
          <p:nvPr/>
        </p:nvSpPr>
        <p:spPr>
          <a:xfrm>
            <a:off x="1045975" y="2342750"/>
            <a:ext cx="4944600" cy="92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latin typeface="Lato"/>
                <a:ea typeface="Lato"/>
                <a:cs typeface="Lato"/>
                <a:sym typeface="Lato"/>
              </a:rPr>
              <a:t>Using a computer, phone, or tablet to visit a website or app</a:t>
            </a:r>
            <a:endParaRPr sz="2400">
              <a:latin typeface="Lato"/>
              <a:ea typeface="Lato"/>
              <a:cs typeface="Lato"/>
              <a:sym typeface="Lato"/>
            </a:endParaRPr>
          </a:p>
        </p:txBody>
      </p:sp>
      <p:pic>
        <p:nvPicPr>
          <p:cNvPr id="113" name="Google Shape;113;p18"/>
          <p:cNvPicPr preferRelativeResize="0"/>
          <p:nvPr/>
        </p:nvPicPr>
        <p:blipFill rotWithShape="1">
          <a:blip r:embed="rId12">
            <a:alphaModFix/>
          </a:blip>
          <a:srcRect/>
          <a:stretch/>
        </p:blipFill>
        <p:spPr>
          <a:xfrm>
            <a:off x="900650" y="1592450"/>
            <a:ext cx="2030800" cy="590550"/>
          </a:xfrm>
          <a:prstGeom prst="rect">
            <a:avLst/>
          </a:prstGeom>
          <a:noFill/>
          <a:ln>
            <a:noFill/>
          </a:ln>
        </p:spPr>
      </p:pic>
      <p:pic>
        <p:nvPicPr>
          <p:cNvPr id="114" name="Google Shape;114;p18"/>
          <p:cNvPicPr preferRelativeResize="0"/>
          <p:nvPr/>
        </p:nvPicPr>
        <p:blipFill rotWithShape="1">
          <a:blip r:embed="rId13">
            <a:alphaModFix/>
          </a:blip>
          <a:srcRect l="-3798" t="1262" r="10471" b="5877"/>
          <a:stretch/>
        </p:blipFill>
        <p:spPr>
          <a:xfrm>
            <a:off x="6485275" y="1083200"/>
            <a:ext cx="2658724" cy="3582824"/>
          </a:xfrm>
          <a:prstGeom prst="rect">
            <a:avLst/>
          </a:prstGeom>
          <a:noFill/>
          <a:ln>
            <a:noFill/>
          </a:ln>
        </p:spPr>
      </p:pic>
      <p:pic>
        <p:nvPicPr>
          <p:cNvPr id="2" name="Q2">
            <a:hlinkClick r:id="" action="ppaction://media"/>
            <a:extLst>
              <a:ext uri="{FF2B5EF4-FFF2-40B4-BE49-F238E27FC236}">
                <a16:creationId xmlns:a16="http://schemas.microsoft.com/office/drawing/2014/main" id="{E7563670-C93C-432D-9C56-326AC12E0D90}"/>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346095" y="751350"/>
            <a:ext cx="609600" cy="609600"/>
          </a:xfrm>
          <a:prstGeom prst="rect">
            <a:avLst/>
          </a:prstGeom>
        </p:spPr>
      </p:pic>
      <p:pic>
        <p:nvPicPr>
          <p:cNvPr id="3" name="Online">
            <a:hlinkClick r:id="" action="ppaction://media"/>
            <a:extLst>
              <a:ext uri="{FF2B5EF4-FFF2-40B4-BE49-F238E27FC236}">
                <a16:creationId xmlns:a16="http://schemas.microsoft.com/office/drawing/2014/main" id="{8BED467F-1A5E-4B1A-8CE7-40255D864351}"/>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2891429" y="1321378"/>
            <a:ext cx="609600" cy="609600"/>
          </a:xfrm>
          <a:prstGeom prst="rect">
            <a:avLst/>
          </a:prstGeom>
        </p:spPr>
      </p:pic>
      <p:pic>
        <p:nvPicPr>
          <p:cNvPr id="4" name="Onliene_def">
            <a:hlinkClick r:id="" action="ppaction://media"/>
            <a:extLst>
              <a:ext uri="{FF2B5EF4-FFF2-40B4-BE49-F238E27FC236}">
                <a16:creationId xmlns:a16="http://schemas.microsoft.com/office/drawing/2014/main" id="{C1ED3F21-EE9E-45E4-A054-9047B2A397CA}"/>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4414378" y="2763826"/>
            <a:ext cx="609600" cy="609600"/>
          </a:xfrm>
          <a:prstGeom prst="rect">
            <a:avLst/>
          </a:prstGeom>
        </p:spPr>
      </p:pic>
      <p:pic>
        <p:nvPicPr>
          <p:cNvPr id="5" name="A2">
            <a:hlinkClick r:id="" action="ppaction://media"/>
            <a:extLst>
              <a:ext uri="{FF2B5EF4-FFF2-40B4-BE49-F238E27FC236}">
                <a16:creationId xmlns:a16="http://schemas.microsoft.com/office/drawing/2014/main" id="{9ED8726A-1932-426D-BC29-570AC405161F}"/>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291050" y="326495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0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029"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998" fill="hold"/>
                                        <p:tgtEl>
                                          <p:spTgt spid="4"/>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538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audio>
              <p:cMediaNode vol="80000">
                <p:cTn id="20" fill="hold" display="0">
                  <p:stCondLst>
                    <p:cond delay="indefinite"/>
                  </p:stCondLst>
                  <p:endCondLst>
                    <p:cond evt="onStopAudio" delay="0">
                      <p:tgtEl>
                        <p:sldTgt/>
                      </p:tgtEl>
                    </p:cond>
                  </p:endCondLst>
                </p:cTn>
                <p:tgtEl>
                  <p:spTgt spid="3"/>
                </p:tgtEl>
              </p:cMediaNode>
            </p:audio>
            <p:audio>
              <p:cMediaNode vol="80000">
                <p:cTn id="21" fill="hold" display="0">
                  <p:stCondLst>
                    <p:cond delay="indefinite"/>
                  </p:stCondLst>
                  <p:endCondLst>
                    <p:cond evt="onStopAudio" delay="0">
                      <p:tgtEl>
                        <p:sldTgt/>
                      </p:tgtEl>
                    </p:cond>
                  </p:endCondLst>
                </p:cTn>
                <p:tgtEl>
                  <p:spTgt spid="4"/>
                </p:tgtEl>
              </p:cMediaNode>
            </p:audio>
            <p:audio>
              <p:cMediaNode vol="80000">
                <p:cTn id="22"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9"/>
          <p:cNvPicPr preferRelativeResize="0"/>
          <p:nvPr/>
        </p:nvPicPr>
        <p:blipFill>
          <a:blip r:embed="rId13">
            <a:alphaModFix/>
          </a:blip>
          <a:stretch>
            <a:fillRect/>
          </a:stretch>
        </p:blipFill>
        <p:spPr>
          <a:xfrm>
            <a:off x="195850" y="190700"/>
            <a:ext cx="353400" cy="353400"/>
          </a:xfrm>
          <a:prstGeom prst="rect">
            <a:avLst/>
          </a:prstGeom>
          <a:noFill/>
          <a:ln>
            <a:noFill/>
          </a:ln>
        </p:spPr>
      </p:pic>
      <p:sp>
        <p:nvSpPr>
          <p:cNvPr id="120" name="Google Shape;120;p19"/>
          <p:cNvSpPr txBo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ubik"/>
                <a:ea typeface="Rubik"/>
                <a:cs typeface="Rubik"/>
                <a:sym typeface="Rubik"/>
              </a:rPr>
              <a:t>GAME</a:t>
            </a:r>
            <a:endParaRPr sz="1200">
              <a:latin typeface="Rubik"/>
              <a:ea typeface="Rubik"/>
              <a:cs typeface="Rubik"/>
              <a:sym typeface="Rubik"/>
            </a:endParaRPr>
          </a:p>
        </p:txBody>
      </p:sp>
      <p:pic>
        <p:nvPicPr>
          <p:cNvPr id="121" name="Google Shape;121;p19"/>
          <p:cNvPicPr preferRelativeResize="0"/>
          <p:nvPr/>
        </p:nvPicPr>
        <p:blipFill rotWithShape="1">
          <a:blip r:embed="rId14">
            <a:alphaModFix/>
          </a:blip>
          <a:srcRect l="-15620" t="8987" r="59472" b="35533"/>
          <a:stretch/>
        </p:blipFill>
        <p:spPr>
          <a:xfrm flipH="1">
            <a:off x="0" y="1022175"/>
            <a:ext cx="1463250" cy="2248250"/>
          </a:xfrm>
          <a:prstGeom prst="rect">
            <a:avLst/>
          </a:prstGeom>
          <a:noFill/>
          <a:ln>
            <a:noFill/>
          </a:ln>
        </p:spPr>
      </p:pic>
      <p:sp>
        <p:nvSpPr>
          <p:cNvPr id="122" name="Google Shape;122;p19"/>
          <p:cNvSpPr txBox="1"/>
          <p:nvPr/>
        </p:nvSpPr>
        <p:spPr>
          <a:xfrm>
            <a:off x="0" y="635800"/>
            <a:ext cx="9144000" cy="6210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3000">
                <a:latin typeface="Rubik"/>
                <a:ea typeface="Rubik"/>
                <a:cs typeface="Rubik"/>
                <a:sym typeface="Rubik"/>
              </a:rPr>
              <a:t>Thumbs Up, Thumbs Down</a:t>
            </a:r>
            <a:endParaRPr sz="3000">
              <a:latin typeface="Rubik"/>
              <a:ea typeface="Rubik"/>
              <a:cs typeface="Rubik"/>
              <a:sym typeface="Rubik"/>
            </a:endParaRPr>
          </a:p>
        </p:txBody>
      </p:sp>
      <p:sp>
        <p:nvSpPr>
          <p:cNvPr id="123" name="Google Shape;123;p19"/>
          <p:cNvSpPr txBox="1">
            <a:spLocks noGrp="1"/>
          </p:cNvSpPr>
          <p:nvPr>
            <p:ph type="body" idx="1"/>
          </p:nvPr>
        </p:nvSpPr>
        <p:spPr>
          <a:xfrm>
            <a:off x="1288988" y="3569800"/>
            <a:ext cx="3173100" cy="544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Clr>
                <a:schemeClr val="dk1"/>
              </a:buClr>
              <a:buSzPts val="1100"/>
              <a:buFont typeface="Arial"/>
              <a:buNone/>
            </a:pPr>
            <a:r>
              <a:rPr lang="en" sz="2400" b="1" dirty="0">
                <a:solidFill>
                  <a:schemeClr val="dk1"/>
                </a:solidFill>
              </a:rPr>
              <a:t>OK</a:t>
            </a:r>
            <a:r>
              <a:rPr lang="en" sz="2400" dirty="0">
                <a:solidFill>
                  <a:schemeClr val="dk1"/>
                </a:solidFill>
              </a:rPr>
              <a:t> to share</a:t>
            </a:r>
            <a:endParaRPr sz="2400" dirty="0">
              <a:solidFill>
                <a:schemeClr val="dk1"/>
              </a:solidFill>
            </a:endParaRPr>
          </a:p>
        </p:txBody>
      </p:sp>
      <p:sp>
        <p:nvSpPr>
          <p:cNvPr id="124" name="Google Shape;124;p19"/>
          <p:cNvSpPr txBox="1">
            <a:spLocks noGrp="1"/>
          </p:cNvSpPr>
          <p:nvPr>
            <p:ph type="body" idx="2"/>
          </p:nvPr>
        </p:nvSpPr>
        <p:spPr>
          <a:xfrm>
            <a:off x="4901688" y="3569800"/>
            <a:ext cx="3173100" cy="544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Clr>
                <a:schemeClr val="dk1"/>
              </a:buClr>
              <a:buSzPts val="1100"/>
              <a:buFont typeface="Arial"/>
              <a:buNone/>
            </a:pPr>
            <a:r>
              <a:rPr lang="en" sz="2400" b="1" dirty="0">
                <a:solidFill>
                  <a:schemeClr val="dk1"/>
                </a:solidFill>
              </a:rPr>
              <a:t>NOT OK </a:t>
            </a:r>
            <a:r>
              <a:rPr lang="en" sz="2400" dirty="0">
                <a:solidFill>
                  <a:schemeClr val="dk1"/>
                </a:solidFill>
              </a:rPr>
              <a:t>to share</a:t>
            </a:r>
            <a:endParaRPr sz="2400" dirty="0">
              <a:solidFill>
                <a:schemeClr val="dk1"/>
              </a:solidFill>
            </a:endParaRPr>
          </a:p>
        </p:txBody>
      </p:sp>
      <p:pic>
        <p:nvPicPr>
          <p:cNvPr id="125" name="Google Shape;125;p19"/>
          <p:cNvPicPr preferRelativeResize="0"/>
          <p:nvPr/>
        </p:nvPicPr>
        <p:blipFill rotWithShape="1">
          <a:blip r:embed="rId15">
            <a:alphaModFix/>
          </a:blip>
          <a:srcRect r="55456"/>
          <a:stretch/>
        </p:blipFill>
        <p:spPr>
          <a:xfrm>
            <a:off x="2215943" y="1942600"/>
            <a:ext cx="1319201" cy="1627200"/>
          </a:xfrm>
          <a:prstGeom prst="rect">
            <a:avLst/>
          </a:prstGeom>
          <a:noFill/>
          <a:ln>
            <a:noFill/>
          </a:ln>
        </p:spPr>
      </p:pic>
      <p:pic>
        <p:nvPicPr>
          <p:cNvPr id="126" name="Google Shape;126;p19"/>
          <p:cNvPicPr preferRelativeResize="0"/>
          <p:nvPr/>
        </p:nvPicPr>
        <p:blipFill rotWithShape="1">
          <a:blip r:embed="rId15">
            <a:alphaModFix/>
          </a:blip>
          <a:srcRect l="55456" t="8860" b="-8859"/>
          <a:stretch/>
        </p:blipFill>
        <p:spPr>
          <a:xfrm>
            <a:off x="5828643" y="1942600"/>
            <a:ext cx="1319201" cy="1627200"/>
          </a:xfrm>
          <a:prstGeom prst="rect">
            <a:avLst/>
          </a:prstGeom>
          <a:noFill/>
          <a:ln>
            <a:noFill/>
          </a:ln>
        </p:spPr>
      </p:pic>
      <p:cxnSp>
        <p:nvCxnSpPr>
          <p:cNvPr id="127" name="Google Shape;127;p19"/>
          <p:cNvCxnSpPr/>
          <p:nvPr/>
        </p:nvCxnSpPr>
        <p:spPr>
          <a:xfrm>
            <a:off x="4681900" y="1694450"/>
            <a:ext cx="0" cy="2703900"/>
          </a:xfrm>
          <a:prstGeom prst="straightConnector1">
            <a:avLst/>
          </a:prstGeom>
          <a:noFill/>
          <a:ln w="9525" cap="flat" cmpd="sng">
            <a:solidFill>
              <a:srgbClr val="999999"/>
            </a:solidFill>
            <a:prstDash val="solid"/>
            <a:round/>
            <a:headEnd type="none" w="med" len="med"/>
            <a:tailEnd type="none" w="med" len="med"/>
          </a:ln>
        </p:spPr>
      </p:cxnSp>
      <p:sp>
        <p:nvSpPr>
          <p:cNvPr id="11" name="Google Shape;92;p10">
            <a:extLst>
              <a:ext uri="{FF2B5EF4-FFF2-40B4-BE49-F238E27FC236}">
                <a16:creationId xmlns:a16="http://schemas.microsoft.com/office/drawing/2014/main" id="{DA96BDB6-7A3E-4DA1-8086-43A387A33737}"/>
              </a:ext>
            </a:extLst>
          </p:cNvPr>
          <p:cNvSpPr txBox="1"/>
          <p:nvPr/>
        </p:nvSpPr>
        <p:spPr>
          <a:xfrm>
            <a:off x="533843" y="2030762"/>
            <a:ext cx="2369621" cy="1450876"/>
          </a:xfrm>
          <a:prstGeom prst="rect">
            <a:avLst/>
          </a:prstGeom>
          <a:noFill/>
          <a:ln>
            <a:noFill/>
          </a:ln>
        </p:spPr>
        <p:txBody>
          <a:bodyPr spcFirstLastPara="1" wrap="square" lIns="68575" tIns="68575" rIns="68575" bIns="68575" anchor="t" anchorCtr="0">
            <a:noAutofit/>
          </a:bodyPr>
          <a:lstStyle/>
          <a:p>
            <a:pPr lvl="0">
              <a:lnSpc>
                <a:spcPct val="115000"/>
              </a:lnSpc>
              <a:spcAft>
                <a:spcPts val="1000"/>
              </a:spcAft>
              <a:tabLst>
                <a:tab pos="4305300" algn="l"/>
                <a:tab pos="6362700" algn="l"/>
              </a:tabLst>
            </a:pPr>
            <a:r>
              <a:rPr lang="mt-MT" sz="2000" b="1" dirty="0" err="1">
                <a:solidFill>
                  <a:srgbClr val="FF0000"/>
                </a:solidFill>
                <a:latin typeface="Andika" panose="02000000000000000000" pitchFamily="2" charset="0"/>
                <a:ea typeface="Andika" panose="02000000000000000000" pitchFamily="2" charset="0"/>
                <a:cs typeface="Andika" panose="02000000000000000000" pitchFamily="2" charset="0"/>
                <a:sym typeface="Lato"/>
              </a:rPr>
              <a:t>favourite</a:t>
            </a:r>
            <a:r>
              <a:rPr lang="mt-MT" sz="2000" b="1" dirty="0">
                <a:solidFill>
                  <a:srgbClr val="FF0000"/>
                </a:solidFill>
                <a:latin typeface="Andika" panose="02000000000000000000" pitchFamily="2" charset="0"/>
                <a:ea typeface="Andika" panose="02000000000000000000" pitchFamily="2" charset="0"/>
                <a:cs typeface="Andika" panose="02000000000000000000" pitchFamily="2" charset="0"/>
                <a:sym typeface="Lato"/>
              </a:rPr>
              <a:t> </a:t>
            </a:r>
            <a:r>
              <a:rPr lang="mt-MT" sz="2000" b="1" dirty="0" err="1">
                <a:solidFill>
                  <a:srgbClr val="FF0000"/>
                </a:solidFill>
                <a:latin typeface="Andika" panose="02000000000000000000" pitchFamily="2" charset="0"/>
                <a:ea typeface="Andika" panose="02000000000000000000" pitchFamily="2" charset="0"/>
                <a:cs typeface="Andika" panose="02000000000000000000" pitchFamily="2" charset="0"/>
                <a:sym typeface="Lato"/>
              </a:rPr>
              <a:t>colour</a:t>
            </a:r>
            <a:endParaRPr lang="mt-MT" sz="2000" b="1" dirty="0">
              <a:solidFill>
                <a:srgbClr val="FF0000"/>
              </a:solidFill>
              <a:latin typeface="Andika" panose="02000000000000000000" pitchFamily="2" charset="0"/>
              <a:ea typeface="Andika" panose="02000000000000000000" pitchFamily="2" charset="0"/>
              <a:cs typeface="Andika" panose="02000000000000000000" pitchFamily="2" charset="0"/>
              <a:sym typeface="Lato"/>
            </a:endParaRPr>
          </a:p>
          <a:p>
            <a:pPr lvl="0">
              <a:lnSpc>
                <a:spcPct val="115000"/>
              </a:lnSpc>
              <a:spcAft>
                <a:spcPts val="1000"/>
              </a:spcAft>
              <a:tabLst>
                <a:tab pos="4305300" algn="l"/>
                <a:tab pos="6362700" algn="l"/>
              </a:tabLst>
            </a:pPr>
            <a:r>
              <a:rPr lang="mt-MT" sz="2000" b="1" dirty="0" err="1">
                <a:solidFill>
                  <a:srgbClr val="FF0000"/>
                </a:solidFill>
                <a:latin typeface="Andika" panose="02000000000000000000" pitchFamily="2" charset="0"/>
                <a:ea typeface="Andika" panose="02000000000000000000" pitchFamily="2" charset="0"/>
                <a:cs typeface="Andika" panose="02000000000000000000" pitchFamily="2" charset="0"/>
                <a:sym typeface="Lato"/>
              </a:rPr>
              <a:t>favourite</a:t>
            </a:r>
            <a:r>
              <a:rPr lang="mt-MT" sz="2000" b="1" dirty="0">
                <a:solidFill>
                  <a:srgbClr val="FF0000"/>
                </a:solidFill>
                <a:latin typeface="Andika" panose="02000000000000000000" pitchFamily="2" charset="0"/>
                <a:ea typeface="Andika" panose="02000000000000000000" pitchFamily="2" charset="0"/>
                <a:cs typeface="Andika" panose="02000000000000000000" pitchFamily="2" charset="0"/>
                <a:sym typeface="Lato"/>
              </a:rPr>
              <a:t> </a:t>
            </a:r>
            <a:r>
              <a:rPr lang="mt-MT" sz="2000" b="1" dirty="0" err="1">
                <a:solidFill>
                  <a:srgbClr val="FF0000"/>
                </a:solidFill>
                <a:latin typeface="Andika" panose="02000000000000000000" pitchFamily="2" charset="0"/>
                <a:ea typeface="Andika" panose="02000000000000000000" pitchFamily="2" charset="0"/>
                <a:cs typeface="Andika" panose="02000000000000000000" pitchFamily="2" charset="0"/>
                <a:sym typeface="Lato"/>
              </a:rPr>
              <a:t>food</a:t>
            </a:r>
            <a:endParaRPr lang="mt-MT" sz="2000" b="1" dirty="0">
              <a:solidFill>
                <a:srgbClr val="FF0000"/>
              </a:solidFill>
              <a:latin typeface="Andika" panose="02000000000000000000" pitchFamily="2" charset="0"/>
              <a:ea typeface="Andika" panose="02000000000000000000" pitchFamily="2" charset="0"/>
              <a:cs typeface="Andika" panose="02000000000000000000" pitchFamily="2" charset="0"/>
              <a:sym typeface="Lato"/>
            </a:endParaRPr>
          </a:p>
          <a:p>
            <a:pPr lvl="0">
              <a:lnSpc>
                <a:spcPct val="115000"/>
              </a:lnSpc>
              <a:spcAft>
                <a:spcPts val="1000"/>
              </a:spcAft>
              <a:tabLst>
                <a:tab pos="1968500" algn="l"/>
                <a:tab pos="4305300" algn="l"/>
                <a:tab pos="6362700" algn="l"/>
              </a:tabLst>
            </a:pPr>
            <a:r>
              <a:rPr lang="mt-MT" sz="2000" b="1" dirty="0" err="1">
                <a:solidFill>
                  <a:srgbClr val="FF0000"/>
                </a:solidFill>
                <a:latin typeface="Andika" panose="02000000000000000000" pitchFamily="2" charset="0"/>
                <a:ea typeface="Andika" panose="02000000000000000000" pitchFamily="2" charset="0"/>
                <a:cs typeface="Andika" panose="02000000000000000000" pitchFamily="2" charset="0"/>
                <a:sym typeface="Lato"/>
              </a:rPr>
              <a:t>favourite</a:t>
            </a:r>
            <a:r>
              <a:rPr lang="mt-MT" sz="2000" b="1" dirty="0">
                <a:solidFill>
                  <a:srgbClr val="FF0000"/>
                </a:solidFill>
                <a:latin typeface="Andika" panose="02000000000000000000" pitchFamily="2" charset="0"/>
                <a:ea typeface="Andika" panose="02000000000000000000" pitchFamily="2" charset="0"/>
                <a:cs typeface="Andika" panose="02000000000000000000" pitchFamily="2" charset="0"/>
                <a:sym typeface="Lato"/>
              </a:rPr>
              <a:t> </a:t>
            </a:r>
            <a:r>
              <a:rPr lang="mt-MT" sz="2000" b="1" dirty="0" err="1">
                <a:solidFill>
                  <a:srgbClr val="FF0000"/>
                </a:solidFill>
                <a:latin typeface="Andika" panose="02000000000000000000" pitchFamily="2" charset="0"/>
                <a:ea typeface="Andika" panose="02000000000000000000" pitchFamily="2" charset="0"/>
                <a:cs typeface="Andika" panose="02000000000000000000" pitchFamily="2" charset="0"/>
                <a:sym typeface="Lato"/>
              </a:rPr>
              <a:t>movie</a:t>
            </a:r>
            <a:r>
              <a:rPr lang="mt-MT" sz="2000" b="1" dirty="0">
                <a:solidFill>
                  <a:srgbClr val="FF0000"/>
                </a:solidFill>
                <a:latin typeface="Andika" panose="02000000000000000000" pitchFamily="2" charset="0"/>
                <a:ea typeface="Andika" panose="02000000000000000000" pitchFamily="2" charset="0"/>
                <a:cs typeface="Andika" panose="02000000000000000000" pitchFamily="2" charset="0"/>
                <a:sym typeface="Lato"/>
              </a:rPr>
              <a:t>	</a:t>
            </a:r>
          </a:p>
        </p:txBody>
      </p:sp>
      <p:sp>
        <p:nvSpPr>
          <p:cNvPr id="12" name="Google Shape;92;p10">
            <a:extLst>
              <a:ext uri="{FF2B5EF4-FFF2-40B4-BE49-F238E27FC236}">
                <a16:creationId xmlns:a16="http://schemas.microsoft.com/office/drawing/2014/main" id="{3C18C450-44D3-4944-B237-608A9344BCD1}"/>
              </a:ext>
            </a:extLst>
          </p:cNvPr>
          <p:cNvSpPr txBox="1"/>
          <p:nvPr/>
        </p:nvSpPr>
        <p:spPr>
          <a:xfrm>
            <a:off x="6889977" y="1789961"/>
            <a:ext cx="2369621" cy="1750251"/>
          </a:xfrm>
          <a:prstGeom prst="rect">
            <a:avLst/>
          </a:prstGeom>
          <a:noFill/>
          <a:ln>
            <a:noFill/>
          </a:ln>
        </p:spPr>
        <p:txBody>
          <a:bodyPr spcFirstLastPara="1" wrap="square" lIns="68575" tIns="68575" rIns="68575" bIns="68575" anchor="t" anchorCtr="0">
            <a:noAutofit/>
          </a:bodyPr>
          <a:lstStyle/>
          <a:p>
            <a:pPr lvl="0">
              <a:lnSpc>
                <a:spcPct val="115000"/>
              </a:lnSpc>
              <a:spcAft>
                <a:spcPts val="1000"/>
              </a:spcAft>
              <a:tabLst>
                <a:tab pos="4305300" algn="l"/>
                <a:tab pos="6362700" algn="l"/>
              </a:tabLst>
            </a:pPr>
            <a:r>
              <a:rPr lang="mt-MT" sz="2000" b="1" dirty="0" err="1">
                <a:solidFill>
                  <a:srgbClr val="FF0000"/>
                </a:solidFill>
                <a:latin typeface="Andika" panose="02000000000000000000" pitchFamily="2" charset="0"/>
                <a:ea typeface="Andika" panose="02000000000000000000" pitchFamily="2" charset="0"/>
                <a:cs typeface="Andika" panose="02000000000000000000" pitchFamily="2" charset="0"/>
                <a:sym typeface="Lato"/>
              </a:rPr>
              <a:t>home</a:t>
            </a:r>
            <a:r>
              <a:rPr lang="mt-MT" sz="2000" b="1" dirty="0">
                <a:solidFill>
                  <a:srgbClr val="FF0000"/>
                </a:solidFill>
                <a:latin typeface="Andika" panose="02000000000000000000" pitchFamily="2" charset="0"/>
                <a:ea typeface="Andika" panose="02000000000000000000" pitchFamily="2" charset="0"/>
                <a:cs typeface="Andika" panose="02000000000000000000" pitchFamily="2" charset="0"/>
                <a:sym typeface="Lato"/>
              </a:rPr>
              <a:t> </a:t>
            </a:r>
            <a:r>
              <a:rPr lang="mt-MT" sz="2000" b="1" dirty="0" err="1">
                <a:solidFill>
                  <a:srgbClr val="FF0000"/>
                </a:solidFill>
                <a:latin typeface="Andika" panose="02000000000000000000" pitchFamily="2" charset="0"/>
                <a:ea typeface="Andika" panose="02000000000000000000" pitchFamily="2" charset="0"/>
                <a:cs typeface="Andika" panose="02000000000000000000" pitchFamily="2" charset="0"/>
                <a:sym typeface="Lato"/>
              </a:rPr>
              <a:t>address</a:t>
            </a:r>
            <a:endParaRPr lang="mt-MT" sz="2000" b="1" dirty="0">
              <a:solidFill>
                <a:srgbClr val="FF0000"/>
              </a:solidFill>
              <a:latin typeface="Andika" panose="02000000000000000000" pitchFamily="2" charset="0"/>
              <a:ea typeface="Andika" panose="02000000000000000000" pitchFamily="2" charset="0"/>
              <a:cs typeface="Andika" panose="02000000000000000000" pitchFamily="2" charset="0"/>
              <a:sym typeface="Lato"/>
            </a:endParaRPr>
          </a:p>
          <a:p>
            <a:pPr lvl="0">
              <a:lnSpc>
                <a:spcPct val="115000"/>
              </a:lnSpc>
              <a:spcAft>
                <a:spcPts val="1000"/>
              </a:spcAft>
              <a:tabLst>
                <a:tab pos="4305300" algn="l"/>
                <a:tab pos="6362700" algn="l"/>
              </a:tabLst>
            </a:pPr>
            <a:r>
              <a:rPr lang="mt-MT" sz="2000" b="1" dirty="0" err="1">
                <a:solidFill>
                  <a:srgbClr val="FF0000"/>
                </a:solidFill>
                <a:latin typeface="Andika" panose="02000000000000000000" pitchFamily="2" charset="0"/>
                <a:ea typeface="Andika" panose="02000000000000000000" pitchFamily="2" charset="0"/>
                <a:cs typeface="Andika" panose="02000000000000000000" pitchFamily="2" charset="0"/>
                <a:sym typeface="Lato"/>
              </a:rPr>
              <a:t>Mum</a:t>
            </a:r>
            <a:r>
              <a:rPr lang="mt-MT" sz="2000" b="1" dirty="0">
                <a:solidFill>
                  <a:srgbClr val="FF0000"/>
                </a:solidFill>
                <a:latin typeface="Andika" panose="02000000000000000000" pitchFamily="2" charset="0"/>
                <a:ea typeface="Andika" panose="02000000000000000000" pitchFamily="2" charset="0"/>
                <a:cs typeface="Andika" panose="02000000000000000000" pitchFamily="2" charset="0"/>
                <a:sym typeface="Lato"/>
              </a:rPr>
              <a:t>’s </a:t>
            </a:r>
            <a:r>
              <a:rPr lang="mt-MT" sz="2000" b="1" dirty="0" err="1">
                <a:solidFill>
                  <a:srgbClr val="FF0000"/>
                </a:solidFill>
                <a:latin typeface="Andika" panose="02000000000000000000" pitchFamily="2" charset="0"/>
                <a:ea typeface="Andika" panose="02000000000000000000" pitchFamily="2" charset="0"/>
                <a:cs typeface="Andika" panose="02000000000000000000" pitchFamily="2" charset="0"/>
                <a:sym typeface="Lato"/>
              </a:rPr>
              <a:t>phone</a:t>
            </a:r>
            <a:r>
              <a:rPr lang="mt-MT" sz="2000" b="1" dirty="0">
                <a:solidFill>
                  <a:srgbClr val="FF0000"/>
                </a:solidFill>
                <a:latin typeface="Andika" panose="02000000000000000000" pitchFamily="2" charset="0"/>
                <a:ea typeface="Andika" panose="02000000000000000000" pitchFamily="2" charset="0"/>
                <a:cs typeface="Andika" panose="02000000000000000000" pitchFamily="2" charset="0"/>
                <a:sym typeface="Lato"/>
              </a:rPr>
              <a:t> </a:t>
            </a:r>
            <a:r>
              <a:rPr lang="mt-MT" sz="2000" b="1" dirty="0" err="1">
                <a:solidFill>
                  <a:srgbClr val="FF0000"/>
                </a:solidFill>
                <a:latin typeface="Andika" panose="02000000000000000000" pitchFamily="2" charset="0"/>
                <a:ea typeface="Andika" panose="02000000000000000000" pitchFamily="2" charset="0"/>
                <a:cs typeface="Andika" panose="02000000000000000000" pitchFamily="2" charset="0"/>
                <a:sym typeface="Lato"/>
              </a:rPr>
              <a:t>number</a:t>
            </a:r>
            <a:endParaRPr lang="mt-MT" sz="2000" b="1" dirty="0">
              <a:solidFill>
                <a:srgbClr val="FF0000"/>
              </a:solidFill>
              <a:latin typeface="Andika" panose="02000000000000000000" pitchFamily="2" charset="0"/>
              <a:ea typeface="Andika" panose="02000000000000000000" pitchFamily="2" charset="0"/>
              <a:cs typeface="Andika" panose="02000000000000000000" pitchFamily="2" charset="0"/>
              <a:sym typeface="Lato"/>
            </a:endParaRPr>
          </a:p>
          <a:p>
            <a:pPr lvl="0">
              <a:lnSpc>
                <a:spcPct val="115000"/>
              </a:lnSpc>
              <a:spcAft>
                <a:spcPts val="1000"/>
              </a:spcAft>
              <a:tabLst>
                <a:tab pos="4305300" algn="l"/>
                <a:tab pos="6362700" algn="l"/>
              </a:tabLst>
            </a:pPr>
            <a:r>
              <a:rPr lang="mt-MT" sz="2000" b="1" dirty="0" err="1">
                <a:solidFill>
                  <a:srgbClr val="FF0000"/>
                </a:solidFill>
                <a:latin typeface="Andika" panose="02000000000000000000" pitchFamily="2" charset="0"/>
                <a:ea typeface="Andika" panose="02000000000000000000" pitchFamily="2" charset="0"/>
                <a:cs typeface="Andika" panose="02000000000000000000" pitchFamily="2" charset="0"/>
                <a:sym typeface="Lato"/>
              </a:rPr>
              <a:t>your</a:t>
            </a:r>
            <a:r>
              <a:rPr lang="mt-MT" sz="2000" b="1" dirty="0">
                <a:solidFill>
                  <a:srgbClr val="FF0000"/>
                </a:solidFill>
                <a:latin typeface="Andika" panose="02000000000000000000" pitchFamily="2" charset="0"/>
                <a:ea typeface="Andika" panose="02000000000000000000" pitchFamily="2" charset="0"/>
                <a:cs typeface="Andika" panose="02000000000000000000" pitchFamily="2" charset="0"/>
                <a:sym typeface="Lato"/>
              </a:rPr>
              <a:t> password</a:t>
            </a:r>
          </a:p>
        </p:txBody>
      </p:sp>
      <p:pic>
        <p:nvPicPr>
          <p:cNvPr id="2" name="TUD">
            <a:hlinkClick r:id="" action="ppaction://media"/>
            <a:extLst>
              <a:ext uri="{FF2B5EF4-FFF2-40B4-BE49-F238E27FC236}">
                <a16:creationId xmlns:a16="http://schemas.microsoft.com/office/drawing/2014/main" id="{9B9C3D3B-2B58-49CC-9629-11EF955BB5D4}"/>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534612" y="585914"/>
            <a:ext cx="609600" cy="609600"/>
          </a:xfrm>
          <a:prstGeom prst="rect">
            <a:avLst/>
          </a:prstGeom>
        </p:spPr>
      </p:pic>
      <p:pic>
        <p:nvPicPr>
          <p:cNvPr id="3" name="tu">
            <a:hlinkClick r:id="" action="ppaction://media"/>
            <a:extLst>
              <a:ext uri="{FF2B5EF4-FFF2-40B4-BE49-F238E27FC236}">
                <a16:creationId xmlns:a16="http://schemas.microsoft.com/office/drawing/2014/main" id="{744DEB56-F795-47A8-8995-40C5365B3064}"/>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3412089" y="2415400"/>
            <a:ext cx="609600" cy="609600"/>
          </a:xfrm>
          <a:prstGeom prst="rect">
            <a:avLst/>
          </a:prstGeom>
        </p:spPr>
      </p:pic>
      <p:pic>
        <p:nvPicPr>
          <p:cNvPr id="4" name="ok">
            <a:hlinkClick r:id="" action="ppaction://media"/>
            <a:extLst>
              <a:ext uri="{FF2B5EF4-FFF2-40B4-BE49-F238E27FC236}">
                <a16:creationId xmlns:a16="http://schemas.microsoft.com/office/drawing/2014/main" id="{9FEC93CB-D856-4085-9F60-4D7B8C0A7440}"/>
              </a:ext>
            </a:extLst>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3742195" y="3569800"/>
            <a:ext cx="609600" cy="609600"/>
          </a:xfrm>
          <a:prstGeom prst="rect">
            <a:avLst/>
          </a:prstGeom>
        </p:spPr>
      </p:pic>
      <p:pic>
        <p:nvPicPr>
          <p:cNvPr id="5" name="td">
            <a:hlinkClick r:id="" action="ppaction://media"/>
            <a:extLst>
              <a:ext uri="{FF2B5EF4-FFF2-40B4-BE49-F238E27FC236}">
                <a16:creationId xmlns:a16="http://schemas.microsoft.com/office/drawing/2014/main" id="{97DBC9B4-7DC4-4B25-AF07-C2536B347BF4}"/>
              </a:ext>
            </a:extLst>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5353433" y="2360286"/>
            <a:ext cx="609600" cy="609600"/>
          </a:xfrm>
          <a:prstGeom prst="rect">
            <a:avLst/>
          </a:prstGeom>
        </p:spPr>
      </p:pic>
      <p:pic>
        <p:nvPicPr>
          <p:cNvPr id="6" name="not ok">
            <a:hlinkClick r:id="" action="ppaction://media"/>
            <a:extLst>
              <a:ext uri="{FF2B5EF4-FFF2-40B4-BE49-F238E27FC236}">
                <a16:creationId xmlns:a16="http://schemas.microsoft.com/office/drawing/2014/main" id="{B8CF2329-8B3C-4A40-9184-298E135B5D30}"/>
              </a:ext>
            </a:extLst>
          </p:cNvPr>
          <p:cNvPicPr>
            <a:picLocks noChangeAspect="1"/>
          </p:cNvPicPr>
          <p:nvPr>
            <a:audioFile r:link="rId10"/>
            <p:extLst>
              <p:ext uri="{DAA4B4D4-6D71-4841-9C94-3DE7FCFB9230}">
                <p14:media xmlns:p14="http://schemas.microsoft.com/office/powerpoint/2010/main" r:embed="rId9"/>
              </p:ext>
            </p:extLst>
          </p:nvPr>
        </p:nvPicPr>
        <p:blipFill>
          <a:blip r:embed="rId16"/>
          <a:stretch>
            <a:fillRect/>
          </a:stretch>
        </p:blipFill>
        <p:spPr>
          <a:xfrm>
            <a:off x="7769987" y="35698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8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866"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354" fill="hold"/>
                                        <p:tgtEl>
                                          <p:spTgt spid="4"/>
                                        </p:tgtEl>
                                      </p:cBhvr>
                                    </p:cmd>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500"/>
                                        <p:tgtEl>
                                          <p:spTgt spid="1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fade">
                                      <p:cBhvr>
                                        <p:cTn id="29" dur="500"/>
                                        <p:tgtEl>
                                          <p:spTgt spid="1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006" fill="hold"/>
                                        <p:tgtEl>
                                          <p:spTgt spid="5"/>
                                        </p:tgtEl>
                                      </p:cBhvr>
                                    </p:cmd>
                                  </p:childTnLst>
                                </p:cTn>
                              </p:par>
                            </p:childTnLst>
                          </p:cTn>
                        </p:par>
                      </p:childTnLst>
                    </p:cTn>
                  </p:par>
                  <p:par>
                    <p:cTn id="34" fill="hold">
                      <p:stCondLst>
                        <p:cond delay="indefinite"/>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2749" fill="hold"/>
                                        <p:tgtEl>
                                          <p:spTgt spid="6"/>
                                        </p:tgtEl>
                                      </p:cBhvr>
                                    </p:cmd>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Effect transition="in" filter="fade">
                                      <p:cBhvr>
                                        <p:cTn id="47" dur="500"/>
                                        <p:tgtEl>
                                          <p:spTgt spid="1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3" fill="hold" display="0">
                  <p:stCondLst>
                    <p:cond delay="indefinite"/>
                  </p:stCondLst>
                  <p:endCondLst>
                    <p:cond evt="onStopAudio" delay="0">
                      <p:tgtEl>
                        <p:sldTgt/>
                      </p:tgtEl>
                    </p:cond>
                  </p:endCondLst>
                </p:cTn>
                <p:tgtEl>
                  <p:spTgt spid="2"/>
                </p:tgtEl>
              </p:cMediaNode>
            </p:audio>
            <p:audio>
              <p:cMediaNode vol="80000">
                <p:cTn id="54" fill="hold" display="0">
                  <p:stCondLst>
                    <p:cond delay="indefinite"/>
                  </p:stCondLst>
                  <p:endCondLst>
                    <p:cond evt="onStopAudio" delay="0">
                      <p:tgtEl>
                        <p:sldTgt/>
                      </p:tgtEl>
                    </p:cond>
                  </p:endCondLst>
                </p:cTn>
                <p:tgtEl>
                  <p:spTgt spid="3"/>
                </p:tgtEl>
              </p:cMediaNode>
            </p:audio>
            <p:audio>
              <p:cMediaNode vol="80000">
                <p:cTn id="55" fill="hold" display="0">
                  <p:stCondLst>
                    <p:cond delay="indefinite"/>
                  </p:stCondLst>
                  <p:endCondLst>
                    <p:cond evt="onStopAudio" delay="0">
                      <p:tgtEl>
                        <p:sldTgt/>
                      </p:tgtEl>
                    </p:cond>
                  </p:endCondLst>
                </p:cTn>
                <p:tgtEl>
                  <p:spTgt spid="4"/>
                </p:tgtEl>
              </p:cMediaNode>
            </p:audio>
            <p:audio>
              <p:cMediaNode vol="80000">
                <p:cTn id="56" fill="hold" display="0">
                  <p:stCondLst>
                    <p:cond delay="indefinite"/>
                  </p:stCondLst>
                  <p:endCondLst>
                    <p:cond evt="onStopAudio" delay="0">
                      <p:tgtEl>
                        <p:sldTgt/>
                      </p:tgtEl>
                    </p:cond>
                  </p:endCondLst>
                </p:cTn>
                <p:tgtEl>
                  <p:spTgt spid="5"/>
                </p:tgtEl>
              </p:cMediaNode>
            </p:audio>
            <p:audio>
              <p:cMediaNode vol="80000">
                <p:cTn id="5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p:nvPr/>
        </p:nvSpPr>
        <p:spPr>
          <a:xfrm>
            <a:off x="0" y="50"/>
            <a:ext cx="9144000" cy="4667100"/>
          </a:xfrm>
          <a:prstGeom prst="rect">
            <a:avLst/>
          </a:prstGeom>
          <a:solidFill>
            <a:srgbClr val="C6E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3" name="Google Shape;133;p20"/>
          <p:cNvPicPr preferRelativeResize="0"/>
          <p:nvPr/>
        </p:nvPicPr>
        <p:blipFill>
          <a:blip r:embed="rId13">
            <a:alphaModFix/>
          </a:blip>
          <a:stretch>
            <a:fillRect/>
          </a:stretch>
        </p:blipFill>
        <p:spPr>
          <a:xfrm>
            <a:off x="195850" y="190700"/>
            <a:ext cx="353400" cy="353400"/>
          </a:xfrm>
          <a:prstGeom prst="rect">
            <a:avLst/>
          </a:prstGeom>
          <a:noFill/>
          <a:ln>
            <a:noFill/>
          </a:ln>
        </p:spPr>
      </p:pic>
      <p:sp>
        <p:nvSpPr>
          <p:cNvPr id="134" name="Google Shape;134;p20"/>
          <p:cNvSpPr txBo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latin typeface="Rubik"/>
                <a:ea typeface="Rubik"/>
                <a:cs typeface="Rubik"/>
                <a:sym typeface="Rubik"/>
              </a:rPr>
              <a:t>ACTIVITY</a:t>
            </a:r>
            <a:endParaRPr sz="1200">
              <a:latin typeface="Rubik"/>
              <a:ea typeface="Rubik"/>
              <a:cs typeface="Rubik"/>
              <a:sym typeface="Rubik"/>
            </a:endParaRPr>
          </a:p>
        </p:txBody>
      </p:sp>
      <p:sp>
        <p:nvSpPr>
          <p:cNvPr id="135" name="Google Shape;135;p20"/>
          <p:cNvSpPr txBox="1"/>
          <p:nvPr/>
        </p:nvSpPr>
        <p:spPr>
          <a:xfrm>
            <a:off x="1138200" y="1701500"/>
            <a:ext cx="6867600" cy="22788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Clr>
                <a:schemeClr val="dk1"/>
              </a:buClr>
              <a:buSzPts val="2600"/>
              <a:buFont typeface="Lato"/>
              <a:buAutoNum type="arabicPeriod"/>
            </a:pPr>
            <a:r>
              <a:rPr lang="en" sz="2600" dirty="0">
                <a:solidFill>
                  <a:schemeClr val="dk1"/>
                </a:solidFill>
                <a:latin typeface="Andika" panose="02000000000000000000" pitchFamily="2" charset="0"/>
                <a:ea typeface="Andika" panose="02000000000000000000" pitchFamily="2" charset="0"/>
                <a:cs typeface="Andika" panose="02000000000000000000" pitchFamily="2" charset="0"/>
                <a:sym typeface="Lato"/>
              </a:rPr>
              <a:t>Draw an X through the sections </a:t>
            </a:r>
            <a:br>
              <a:rPr lang="en" sz="2600" dirty="0">
                <a:solidFill>
                  <a:schemeClr val="dk1"/>
                </a:solidFill>
                <a:latin typeface="Andika" panose="02000000000000000000" pitchFamily="2" charset="0"/>
                <a:ea typeface="Andika" panose="02000000000000000000" pitchFamily="2" charset="0"/>
                <a:cs typeface="Andika" panose="02000000000000000000" pitchFamily="2" charset="0"/>
                <a:sym typeface="Lato"/>
              </a:rPr>
            </a:br>
            <a:r>
              <a:rPr lang="en" sz="2600" dirty="0">
                <a:solidFill>
                  <a:schemeClr val="dk1"/>
                </a:solidFill>
                <a:latin typeface="Andika" panose="02000000000000000000" pitchFamily="2" charset="0"/>
                <a:ea typeface="Andika" panose="02000000000000000000" pitchFamily="2" charset="0"/>
                <a:cs typeface="Andika" panose="02000000000000000000" pitchFamily="2" charset="0"/>
                <a:sym typeface="Lato"/>
              </a:rPr>
              <a:t>that ask for private information.</a:t>
            </a:r>
            <a:endParaRPr sz="2600" dirty="0">
              <a:solidFill>
                <a:schemeClr val="dk1"/>
              </a:solidFill>
              <a:latin typeface="Andika" panose="02000000000000000000" pitchFamily="2" charset="0"/>
              <a:ea typeface="Andika" panose="02000000000000000000" pitchFamily="2" charset="0"/>
              <a:cs typeface="Andika" panose="02000000000000000000" pitchFamily="2" charset="0"/>
              <a:sym typeface="Lato"/>
            </a:endParaRPr>
          </a:p>
          <a:p>
            <a:pPr marL="457200" lvl="0" indent="0" algn="l" rtl="0">
              <a:spcBef>
                <a:spcPts val="600"/>
              </a:spcBef>
              <a:spcAft>
                <a:spcPts val="0"/>
              </a:spcAft>
              <a:buNone/>
            </a:pPr>
            <a:endParaRPr sz="2600" dirty="0">
              <a:solidFill>
                <a:schemeClr val="dk1"/>
              </a:solidFill>
              <a:latin typeface="Andika" panose="02000000000000000000" pitchFamily="2" charset="0"/>
              <a:ea typeface="Andika" panose="02000000000000000000" pitchFamily="2" charset="0"/>
              <a:cs typeface="Andika" panose="02000000000000000000" pitchFamily="2" charset="0"/>
              <a:sym typeface="Lato"/>
            </a:endParaRPr>
          </a:p>
          <a:p>
            <a:pPr marL="450850" lvl="0" indent="-387350" algn="l" rtl="0">
              <a:spcBef>
                <a:spcPts val="600"/>
              </a:spcBef>
              <a:spcAft>
                <a:spcPts val="0"/>
              </a:spcAft>
              <a:buClr>
                <a:schemeClr val="dk1"/>
              </a:buClr>
              <a:buSzPts val="2600"/>
              <a:buFont typeface="+mj-lt"/>
              <a:buAutoNum type="arabicPeriod" startAt="2"/>
            </a:pPr>
            <a:r>
              <a:rPr lang="en" sz="2600" dirty="0">
                <a:solidFill>
                  <a:schemeClr val="dk1"/>
                </a:solidFill>
                <a:latin typeface="Andika" panose="02000000000000000000" pitchFamily="2" charset="0"/>
                <a:ea typeface="Andika" panose="02000000000000000000" pitchFamily="2" charset="0"/>
                <a:cs typeface="Andika" panose="02000000000000000000" pitchFamily="2" charset="0"/>
                <a:sym typeface="Lato"/>
              </a:rPr>
              <a:t>Complete the rest of the form.</a:t>
            </a:r>
            <a:endParaRPr sz="2600" dirty="0">
              <a:solidFill>
                <a:schemeClr val="dk1"/>
              </a:solidFill>
              <a:latin typeface="Andika" panose="02000000000000000000" pitchFamily="2" charset="0"/>
              <a:ea typeface="Andika" panose="02000000000000000000" pitchFamily="2" charset="0"/>
              <a:cs typeface="Andika" panose="02000000000000000000" pitchFamily="2" charset="0"/>
              <a:sym typeface="Lato"/>
            </a:endParaRPr>
          </a:p>
        </p:txBody>
      </p:sp>
      <p:sp>
        <p:nvSpPr>
          <p:cNvPr id="136" name="Google Shape;136;p20"/>
          <p:cNvSpPr txBox="1"/>
          <p:nvPr/>
        </p:nvSpPr>
        <p:spPr>
          <a:xfrm>
            <a:off x="0" y="749750"/>
            <a:ext cx="9144000" cy="6210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3000" dirty="0">
                <a:latin typeface="Andika" panose="02000000000000000000" pitchFamily="2" charset="0"/>
                <a:ea typeface="Andika" panose="02000000000000000000" pitchFamily="2" charset="0"/>
                <a:cs typeface="Andika" panose="02000000000000000000" pitchFamily="2" charset="0"/>
                <a:sym typeface="Rubik"/>
              </a:rPr>
              <a:t>SongTube Sign-Up!</a:t>
            </a:r>
            <a:endParaRPr sz="3000" dirty="0">
              <a:latin typeface="Andika" panose="02000000000000000000" pitchFamily="2" charset="0"/>
              <a:ea typeface="Andika" panose="02000000000000000000" pitchFamily="2" charset="0"/>
              <a:cs typeface="Andika" panose="02000000000000000000" pitchFamily="2" charset="0"/>
              <a:sym typeface="Rubik"/>
            </a:endParaRPr>
          </a:p>
        </p:txBody>
      </p:sp>
      <p:pic>
        <p:nvPicPr>
          <p:cNvPr id="137" name="Google Shape;137;p20"/>
          <p:cNvPicPr preferRelativeResize="0"/>
          <p:nvPr/>
        </p:nvPicPr>
        <p:blipFill rotWithShape="1">
          <a:blip r:embed="rId14">
            <a:alphaModFix/>
          </a:blip>
          <a:srcRect/>
          <a:stretch/>
        </p:blipFill>
        <p:spPr>
          <a:xfrm>
            <a:off x="6619375" y="1327925"/>
            <a:ext cx="2370799" cy="3151225"/>
          </a:xfrm>
          <a:prstGeom prst="rect">
            <a:avLst/>
          </a:prstGeom>
          <a:noFill/>
          <a:ln>
            <a:noFill/>
          </a:ln>
        </p:spPr>
      </p:pic>
      <p:pic>
        <p:nvPicPr>
          <p:cNvPr id="2" name="stsu1">
            <a:hlinkClick r:id="" action="ppaction://media"/>
            <a:extLst>
              <a:ext uri="{FF2B5EF4-FFF2-40B4-BE49-F238E27FC236}">
                <a16:creationId xmlns:a16="http://schemas.microsoft.com/office/drawing/2014/main" id="{28603863-32EC-434E-BCF5-63B5A0A24025}"/>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95850" y="544100"/>
            <a:ext cx="609600" cy="609600"/>
          </a:xfrm>
          <a:prstGeom prst="rect">
            <a:avLst/>
          </a:prstGeom>
        </p:spPr>
      </p:pic>
      <p:pic>
        <p:nvPicPr>
          <p:cNvPr id="3" name="STSU2">
            <a:hlinkClick r:id="" action="ppaction://media"/>
            <a:extLst>
              <a:ext uri="{FF2B5EF4-FFF2-40B4-BE49-F238E27FC236}">
                <a16:creationId xmlns:a16="http://schemas.microsoft.com/office/drawing/2014/main" id="{446AA85E-E1F2-43AC-9978-83F1590C4245}"/>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906959" y="544100"/>
            <a:ext cx="609600" cy="609600"/>
          </a:xfrm>
          <a:prstGeom prst="rect">
            <a:avLst/>
          </a:prstGeom>
        </p:spPr>
      </p:pic>
      <p:pic>
        <p:nvPicPr>
          <p:cNvPr id="4" name="STSU3">
            <a:hlinkClick r:id="" action="ppaction://media"/>
            <a:extLst>
              <a:ext uri="{FF2B5EF4-FFF2-40B4-BE49-F238E27FC236}">
                <a16:creationId xmlns:a16="http://schemas.microsoft.com/office/drawing/2014/main" id="{70ADA907-CF46-403C-A14F-1329ED23DCF9}"/>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1618068" y="530769"/>
            <a:ext cx="609600" cy="609600"/>
          </a:xfrm>
          <a:prstGeom prst="rect">
            <a:avLst/>
          </a:prstGeom>
        </p:spPr>
      </p:pic>
      <p:pic>
        <p:nvPicPr>
          <p:cNvPr id="5" name="STSUq1">
            <a:hlinkClick r:id="" action="ppaction://media"/>
            <a:extLst>
              <a:ext uri="{FF2B5EF4-FFF2-40B4-BE49-F238E27FC236}">
                <a16:creationId xmlns:a16="http://schemas.microsoft.com/office/drawing/2014/main" id="{21286DCB-9166-4DD9-8A61-ADFD79DD3417}"/>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6619375" y="2061116"/>
            <a:ext cx="609600" cy="609600"/>
          </a:xfrm>
          <a:prstGeom prst="rect">
            <a:avLst/>
          </a:prstGeom>
        </p:spPr>
      </p:pic>
      <p:pic>
        <p:nvPicPr>
          <p:cNvPr id="6" name="STSUq2">
            <a:hlinkClick r:id="" action="ppaction://media"/>
            <a:extLst>
              <a:ext uri="{FF2B5EF4-FFF2-40B4-BE49-F238E27FC236}">
                <a16:creationId xmlns:a16="http://schemas.microsoft.com/office/drawing/2014/main" id="{9665E850-44AA-4F87-A2CC-E57DFFBDF0A7}"/>
              </a:ext>
            </a:extLst>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6314575" y="300146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1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1107"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9225" fill="hold"/>
                                        <p:tgtEl>
                                          <p:spTgt spid="4"/>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4279" fill="hold"/>
                                        <p:tgtEl>
                                          <p:spTgt spid="5"/>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56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
                </p:tgtEl>
              </p:cMediaNode>
            </p:audio>
            <p:audio>
              <p:cMediaNode vol="80000">
                <p:cTn id="24" fill="hold" display="0">
                  <p:stCondLst>
                    <p:cond delay="indefinite"/>
                  </p:stCondLst>
                  <p:endCondLst>
                    <p:cond evt="onStopAudio" delay="0">
                      <p:tgtEl>
                        <p:sldTgt/>
                      </p:tgtEl>
                    </p:cond>
                  </p:endCondLst>
                </p:cTn>
                <p:tgtEl>
                  <p:spTgt spid="3"/>
                </p:tgtEl>
              </p:cMediaNode>
            </p:audio>
            <p:audio>
              <p:cMediaNode vol="80000">
                <p:cTn id="25" fill="hold" display="0">
                  <p:stCondLst>
                    <p:cond delay="indefinite"/>
                  </p:stCondLst>
                  <p:endCondLst>
                    <p:cond evt="onStopAudio" delay="0">
                      <p:tgtEl>
                        <p:sldTgt/>
                      </p:tgtEl>
                    </p:cond>
                  </p:endCondLst>
                </p:cTn>
                <p:tgtEl>
                  <p:spTgt spid="4"/>
                </p:tgtEl>
              </p:cMediaNode>
            </p:audio>
            <p:audio>
              <p:cMediaNode vol="80000">
                <p:cTn id="26" fill="hold" display="0">
                  <p:stCondLst>
                    <p:cond delay="indefinite"/>
                  </p:stCondLst>
                  <p:endCondLst>
                    <p:cond evt="onStopAudio" delay="0">
                      <p:tgtEl>
                        <p:sldTgt/>
                      </p:tgtEl>
                    </p:cond>
                  </p:endCondLst>
                </p:cTn>
                <p:tgtEl>
                  <p:spTgt spid="5"/>
                </p:tgtEl>
              </p:cMediaNode>
            </p:audio>
            <p:audio>
              <p:cMediaNode vol="80000">
                <p:cTn id="2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p:nvPr/>
        </p:nvSpPr>
        <p:spPr>
          <a:xfrm>
            <a:off x="-49" y="0"/>
            <a:ext cx="9144000" cy="4666800"/>
          </a:xfrm>
          <a:prstGeom prst="rect">
            <a:avLst/>
          </a:prstGeom>
          <a:solidFill>
            <a:srgbClr val="B2D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 name="Google Shape;143;p21"/>
          <p:cNvPicPr preferRelativeResize="0"/>
          <p:nvPr/>
        </p:nvPicPr>
        <p:blipFill rotWithShape="1">
          <a:blip r:embed="rId13">
            <a:alphaModFix/>
          </a:blip>
          <a:srcRect l="21094" r="21094" b="66866"/>
          <a:stretch/>
        </p:blipFill>
        <p:spPr>
          <a:xfrm rot="10800000">
            <a:off x="7082599" y="0"/>
            <a:ext cx="1820651" cy="1490172"/>
          </a:xfrm>
          <a:prstGeom prst="rect">
            <a:avLst/>
          </a:prstGeom>
          <a:noFill/>
          <a:ln>
            <a:noFill/>
          </a:ln>
        </p:spPr>
      </p:pic>
      <p:sp>
        <p:nvSpPr>
          <p:cNvPr id="144" name="Google Shape;144;p21"/>
          <p:cNvSpPr txBox="1"/>
          <p:nvPr/>
        </p:nvSpPr>
        <p:spPr>
          <a:xfrm rot="2576">
            <a:off x="306449" y="2014783"/>
            <a:ext cx="3757529" cy="117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1800" b="1" dirty="0">
                <a:latin typeface="Andika" panose="02000000000000000000" pitchFamily="2" charset="0"/>
                <a:ea typeface="Andika" panose="02000000000000000000" pitchFamily="2" charset="0"/>
                <a:cs typeface="Andika" panose="02000000000000000000" pitchFamily="2" charset="0"/>
                <a:sym typeface="Lato"/>
              </a:rPr>
              <a:t>Draw.</a:t>
            </a:r>
            <a:endParaRPr sz="1800" b="1" dirty="0">
              <a:latin typeface="Andika" panose="02000000000000000000" pitchFamily="2" charset="0"/>
              <a:ea typeface="Andika" panose="02000000000000000000" pitchFamily="2" charset="0"/>
              <a:cs typeface="Andika" panose="02000000000000000000" pitchFamily="2" charset="0"/>
              <a:sym typeface="Lato"/>
            </a:endParaRPr>
          </a:p>
          <a:p>
            <a:pPr marL="0" lvl="0" indent="0" algn="ctr" rtl="0">
              <a:spcBef>
                <a:spcPts val="0"/>
              </a:spcBef>
              <a:spcAft>
                <a:spcPts val="0"/>
              </a:spcAft>
              <a:buClr>
                <a:srgbClr val="000000"/>
              </a:buClr>
              <a:buSzPts val="1100"/>
              <a:buFont typeface="Arial"/>
              <a:buNone/>
            </a:pPr>
            <a:r>
              <a:rPr lang="en" sz="1800" dirty="0">
                <a:latin typeface="Andika" panose="02000000000000000000" pitchFamily="2" charset="0"/>
                <a:ea typeface="Andika" panose="02000000000000000000" pitchFamily="2" charset="0"/>
                <a:cs typeface="Andika" panose="02000000000000000000" pitchFamily="2" charset="0"/>
                <a:sym typeface="Lato"/>
              </a:rPr>
              <a:t> What is an example of something that is OK to share online?</a:t>
            </a:r>
            <a:endParaRPr sz="1800" dirty="0">
              <a:latin typeface="Andika" panose="02000000000000000000" pitchFamily="2" charset="0"/>
              <a:ea typeface="Andika" panose="02000000000000000000" pitchFamily="2" charset="0"/>
              <a:cs typeface="Andika" panose="02000000000000000000" pitchFamily="2" charset="0"/>
              <a:sym typeface="Lato"/>
            </a:endParaRPr>
          </a:p>
        </p:txBody>
      </p:sp>
      <p:sp>
        <p:nvSpPr>
          <p:cNvPr id="145" name="Google Shape;145;p21"/>
          <p:cNvSpPr txBox="1"/>
          <p:nvPr/>
        </p:nvSpPr>
        <p:spPr>
          <a:xfrm rot="2576">
            <a:off x="5234549" y="2014783"/>
            <a:ext cx="3757947" cy="117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1800" b="1" dirty="0">
                <a:latin typeface="Andika" panose="02000000000000000000" pitchFamily="2" charset="0"/>
                <a:ea typeface="Andika" panose="02000000000000000000" pitchFamily="2" charset="0"/>
                <a:cs typeface="Andika" panose="02000000000000000000" pitchFamily="2" charset="0"/>
                <a:sym typeface="Lato"/>
              </a:rPr>
              <a:t>Write. </a:t>
            </a:r>
            <a:endParaRPr sz="1800" b="1" dirty="0">
              <a:latin typeface="Andika" panose="02000000000000000000" pitchFamily="2" charset="0"/>
              <a:ea typeface="Andika" panose="02000000000000000000" pitchFamily="2" charset="0"/>
              <a:cs typeface="Andika" panose="02000000000000000000" pitchFamily="2" charset="0"/>
              <a:sym typeface="Lato"/>
            </a:endParaRPr>
          </a:p>
          <a:p>
            <a:pPr marL="0" lvl="0" indent="0" algn="ctr" rtl="0">
              <a:spcBef>
                <a:spcPts val="0"/>
              </a:spcBef>
              <a:spcAft>
                <a:spcPts val="0"/>
              </a:spcAft>
              <a:buClr>
                <a:srgbClr val="000000"/>
              </a:buClr>
              <a:buSzPts val="1100"/>
              <a:buFont typeface="Arial"/>
              <a:buNone/>
            </a:pPr>
            <a:r>
              <a:rPr lang="en" sz="1800" dirty="0">
                <a:latin typeface="Andika" panose="02000000000000000000" pitchFamily="2" charset="0"/>
                <a:ea typeface="Andika" panose="02000000000000000000" pitchFamily="2" charset="0"/>
                <a:cs typeface="Andika" panose="02000000000000000000" pitchFamily="2" charset="0"/>
                <a:sym typeface="Lato"/>
              </a:rPr>
              <a:t>Explain why it is important to not share private information online. </a:t>
            </a:r>
            <a:endParaRPr sz="1800" dirty="0">
              <a:latin typeface="Andika" panose="02000000000000000000" pitchFamily="2" charset="0"/>
              <a:ea typeface="Andika" panose="02000000000000000000" pitchFamily="2" charset="0"/>
              <a:cs typeface="Andika" panose="02000000000000000000" pitchFamily="2" charset="0"/>
              <a:sym typeface="Lato"/>
            </a:endParaRPr>
          </a:p>
        </p:txBody>
      </p:sp>
      <p:pic>
        <p:nvPicPr>
          <p:cNvPr id="146" name="Google Shape;146;p21"/>
          <p:cNvPicPr preferRelativeResize="0"/>
          <p:nvPr/>
        </p:nvPicPr>
        <p:blipFill>
          <a:blip r:embed="rId14">
            <a:alphaModFix/>
          </a:blip>
          <a:stretch>
            <a:fillRect/>
          </a:stretch>
        </p:blipFill>
        <p:spPr>
          <a:xfrm>
            <a:off x="6884050" y="3305140"/>
            <a:ext cx="390300" cy="854460"/>
          </a:xfrm>
          <a:prstGeom prst="rect">
            <a:avLst/>
          </a:prstGeom>
          <a:noFill/>
          <a:ln>
            <a:noFill/>
          </a:ln>
        </p:spPr>
      </p:pic>
      <p:pic>
        <p:nvPicPr>
          <p:cNvPr id="147" name="Google Shape;147;p21"/>
          <p:cNvPicPr preferRelativeResize="0"/>
          <p:nvPr/>
        </p:nvPicPr>
        <p:blipFill>
          <a:blip r:embed="rId15">
            <a:alphaModFix/>
          </a:blip>
          <a:stretch>
            <a:fillRect/>
          </a:stretch>
        </p:blipFill>
        <p:spPr>
          <a:xfrm rot="1848076">
            <a:off x="1801025" y="3280753"/>
            <a:ext cx="527750" cy="957616"/>
          </a:xfrm>
          <a:prstGeom prst="rect">
            <a:avLst/>
          </a:prstGeom>
          <a:noFill/>
          <a:ln>
            <a:noFill/>
          </a:ln>
        </p:spPr>
      </p:pic>
      <p:sp>
        <p:nvSpPr>
          <p:cNvPr id="148" name="Google Shape;148;p21"/>
          <p:cNvSpPr txBox="1"/>
          <p:nvPr/>
        </p:nvSpPr>
        <p:spPr>
          <a:xfrm>
            <a:off x="0" y="1057738"/>
            <a:ext cx="9144000" cy="708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600" dirty="0">
                <a:latin typeface="Andika" panose="02000000000000000000" pitchFamily="2" charset="0"/>
                <a:ea typeface="Andika" panose="02000000000000000000" pitchFamily="2" charset="0"/>
                <a:cs typeface="Andika" panose="02000000000000000000" pitchFamily="2" charset="0"/>
                <a:sym typeface="Rubik"/>
              </a:rPr>
              <a:t>Pause &amp; Think Moment</a:t>
            </a:r>
            <a:endParaRPr sz="3600" dirty="0">
              <a:latin typeface="Andika" panose="02000000000000000000" pitchFamily="2" charset="0"/>
              <a:ea typeface="Andika" panose="02000000000000000000" pitchFamily="2" charset="0"/>
              <a:cs typeface="Andika" panose="02000000000000000000" pitchFamily="2" charset="0"/>
              <a:sym typeface="Rubik"/>
            </a:endParaRPr>
          </a:p>
        </p:txBody>
      </p:sp>
      <p:sp>
        <p:nvSpPr>
          <p:cNvPr id="149" name="Google Shape;149;p21"/>
          <p:cNvSpPr txBox="1"/>
          <p:nvPr/>
        </p:nvSpPr>
        <p:spPr>
          <a:xfrm>
            <a:off x="569575"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REFLECT HANDOUT</a:t>
            </a:r>
            <a:endParaRPr sz="1200">
              <a:latin typeface="Rubik"/>
              <a:ea typeface="Rubik"/>
              <a:cs typeface="Rubik"/>
              <a:sym typeface="Rubik"/>
            </a:endParaRPr>
          </a:p>
        </p:txBody>
      </p:sp>
      <p:pic>
        <p:nvPicPr>
          <p:cNvPr id="150" name="Google Shape;150;p21"/>
          <p:cNvPicPr preferRelativeResize="0"/>
          <p:nvPr/>
        </p:nvPicPr>
        <p:blipFill>
          <a:blip r:embed="rId16">
            <a:alphaModFix/>
          </a:blip>
          <a:stretch>
            <a:fillRect/>
          </a:stretch>
        </p:blipFill>
        <p:spPr>
          <a:xfrm>
            <a:off x="150950" y="172250"/>
            <a:ext cx="390300" cy="390300"/>
          </a:xfrm>
          <a:prstGeom prst="rect">
            <a:avLst/>
          </a:prstGeom>
          <a:noFill/>
          <a:ln>
            <a:noFill/>
          </a:ln>
        </p:spPr>
      </p:pic>
      <p:sp>
        <p:nvSpPr>
          <p:cNvPr id="151" name="Google Shape;151;p21"/>
          <p:cNvSpPr txBox="1"/>
          <p:nvPr/>
        </p:nvSpPr>
        <p:spPr>
          <a:xfrm>
            <a:off x="3909450" y="2072700"/>
            <a:ext cx="1325100" cy="99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a:latin typeface="Indie Flower"/>
                <a:ea typeface="Indie Flower"/>
                <a:cs typeface="Indie Flower"/>
                <a:sym typeface="Indie Flower"/>
              </a:rPr>
              <a:t>and</a:t>
            </a:r>
            <a:endParaRPr sz="4800" b="1">
              <a:latin typeface="Indie Flower"/>
              <a:ea typeface="Indie Flower"/>
              <a:cs typeface="Indie Flower"/>
              <a:sym typeface="Indie Flower"/>
            </a:endParaRPr>
          </a:p>
        </p:txBody>
      </p:sp>
      <p:pic>
        <p:nvPicPr>
          <p:cNvPr id="12" name="PaT">
            <a:hlinkClick r:id="" action="ppaction://media"/>
            <a:extLst>
              <a:ext uri="{FF2B5EF4-FFF2-40B4-BE49-F238E27FC236}">
                <a16:creationId xmlns:a16="http://schemas.microsoft.com/office/drawing/2014/main" id="{E81B9EE6-8D4F-4029-A153-BEEBC3EB49D9}"/>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459075" y="1191061"/>
            <a:ext cx="609600" cy="609600"/>
          </a:xfrm>
          <a:prstGeom prst="rect">
            <a:avLst/>
          </a:prstGeom>
        </p:spPr>
      </p:pic>
      <p:pic>
        <p:nvPicPr>
          <p:cNvPr id="13" name="and">
            <a:hlinkClick r:id="" action="ppaction://media"/>
            <a:extLst>
              <a:ext uri="{FF2B5EF4-FFF2-40B4-BE49-F238E27FC236}">
                <a16:creationId xmlns:a16="http://schemas.microsoft.com/office/drawing/2014/main" id="{773BB95E-6690-4512-8DD4-CC4B77297C24}"/>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4386639" y="2695540"/>
            <a:ext cx="609600" cy="609600"/>
          </a:xfrm>
          <a:prstGeom prst="rect">
            <a:avLst/>
          </a:prstGeom>
        </p:spPr>
      </p:pic>
      <p:pic>
        <p:nvPicPr>
          <p:cNvPr id="2" name="DRAW">
            <a:hlinkClick r:id="" action="ppaction://media"/>
            <a:extLst>
              <a:ext uri="{FF2B5EF4-FFF2-40B4-BE49-F238E27FC236}">
                <a16:creationId xmlns:a16="http://schemas.microsoft.com/office/drawing/2014/main" id="{9992891F-536B-47F7-87F1-C822A73910B1}"/>
              </a:ext>
            </a:extLst>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1802881" y="2941187"/>
            <a:ext cx="609600" cy="609600"/>
          </a:xfrm>
          <a:prstGeom prst="rect">
            <a:avLst/>
          </a:prstGeom>
        </p:spPr>
      </p:pic>
      <p:pic>
        <p:nvPicPr>
          <p:cNvPr id="3" name="write">
            <a:hlinkClick r:id="" action="ppaction://media"/>
            <a:extLst>
              <a:ext uri="{FF2B5EF4-FFF2-40B4-BE49-F238E27FC236}">
                <a16:creationId xmlns:a16="http://schemas.microsoft.com/office/drawing/2014/main" id="{D59C64AD-5B52-4705-B064-C9F9DA05189D}"/>
              </a:ext>
            </a:extLst>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6846143" y="2823476"/>
            <a:ext cx="609600" cy="609600"/>
          </a:xfrm>
          <a:prstGeom prst="rect">
            <a:avLst/>
          </a:prstGeom>
        </p:spPr>
      </p:pic>
      <p:pic>
        <p:nvPicPr>
          <p:cNvPr id="16" name="PT">
            <a:hlinkClick r:id="" action="ppaction://media"/>
            <a:extLst>
              <a:ext uri="{FF2B5EF4-FFF2-40B4-BE49-F238E27FC236}">
                <a16:creationId xmlns:a16="http://schemas.microsoft.com/office/drawing/2014/main" id="{21805984-B885-41A8-9F8E-83385750D08A}"/>
              </a:ext>
            </a:extLst>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7079200" y="1173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579"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237" fill="hold"/>
                                        <p:tgtEl>
                                          <p:spTgt spid="1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046" fill="hold"/>
                                        <p:tgtEl>
                                          <p:spTgt spid="2"/>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751" fill="hold"/>
                                        <p:tgtEl>
                                          <p:spTgt spid="13"/>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88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2"/>
                </p:tgtEl>
              </p:cMediaNode>
            </p:audio>
            <p:audio>
              <p:cMediaNode vol="80000">
                <p:cTn id="24" fill="hold" display="0">
                  <p:stCondLst>
                    <p:cond delay="indefinite"/>
                  </p:stCondLst>
                  <p:endCondLst>
                    <p:cond evt="onStopAudio" delay="0">
                      <p:tgtEl>
                        <p:sldTgt/>
                      </p:tgtEl>
                    </p:cond>
                  </p:endCondLst>
                </p:cTn>
                <p:tgtEl>
                  <p:spTgt spid="13"/>
                </p:tgtEl>
              </p:cMediaNode>
            </p:audio>
            <p:audio>
              <p:cMediaNode vol="80000">
                <p:cTn id="25" fill="hold" display="0">
                  <p:stCondLst>
                    <p:cond delay="indefinite"/>
                  </p:stCondLst>
                  <p:endCondLst>
                    <p:cond evt="onStopAudio" delay="0">
                      <p:tgtEl>
                        <p:sldTgt/>
                      </p:tgtEl>
                    </p:cond>
                  </p:endCondLst>
                </p:cTn>
                <p:tgtEl>
                  <p:spTgt spid="2"/>
                </p:tgtEl>
              </p:cMediaNode>
            </p:audio>
            <p:audio>
              <p:cMediaNode vol="80000">
                <p:cTn id="26" fill="hold" display="0">
                  <p:stCondLst>
                    <p:cond delay="indefinite"/>
                  </p:stCondLst>
                  <p:endCondLst>
                    <p:cond evt="onStopAudio" delay="0">
                      <p:tgtEl>
                        <p:sldTgt/>
                      </p:tgtEl>
                    </p:cond>
                  </p:endCondLst>
                </p:cTn>
                <p:tgtEl>
                  <p:spTgt spid="3"/>
                </p:tgtEl>
              </p:cMediaNode>
            </p:audio>
            <p:audio>
              <p:cMediaNode vol="80000">
                <p:cTn id="27" fill="hold" display="0">
                  <p:stCondLst>
                    <p:cond delay="indefinite"/>
                  </p:stCondLst>
                  <p:endCondLst>
                    <p:cond evt="onStopAudio" delay="0">
                      <p:tgtEl>
                        <p:sldTgt/>
                      </p:tgtEl>
                    </p:cond>
                  </p:endCondLst>
                </p:cTn>
                <p:tgtEl>
                  <p:spTgt spid="16"/>
                </p:tgtEl>
              </p:cMediaNode>
            </p:audio>
          </p:childTnLst>
        </p:cTn>
      </p:par>
    </p:tnLst>
  </p:timing>
</p:sld>
</file>

<file path=ppt/theme/theme1.xml><?xml version="1.0" encoding="utf-8"?>
<a:theme xmlns:a="http://schemas.openxmlformats.org/drawingml/2006/main"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1962</TotalTime>
  <Words>1003</Words>
  <Application>Microsoft Office PowerPoint</Application>
  <PresentationFormat>On-screen Show (16:9)</PresentationFormat>
  <Paragraphs>121</Paragraphs>
  <Slides>9</Slides>
  <Notes>9</Notes>
  <HiddenSlides>0</HiddenSlides>
  <MMClips>41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Indie Flower</vt:lpstr>
      <vt:lpstr>Andika</vt:lpstr>
      <vt:lpstr>Arial</vt:lpstr>
      <vt:lpstr>Rubik Medium</vt:lpstr>
      <vt:lpstr>Rubik</vt:lpstr>
      <vt:lpstr>Lato</vt:lpstr>
      <vt:lpstr>DigCit 2.0</vt:lpstr>
      <vt:lpstr>DigCit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Duncan Borg</cp:lastModifiedBy>
  <cp:revision>1</cp:revision>
  <dcterms:modified xsi:type="dcterms:W3CDTF">2021-11-03T15:14:13Z</dcterms:modified>
</cp:coreProperties>
</file>