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notesMasterIdLst>
    <p:notesMasterId r:id="rId7"/>
  </p:notesMasterIdLst>
  <p:sldIdLst>
    <p:sldId id="256" r:id="rId2"/>
    <p:sldId id="291" r:id="rId3"/>
    <p:sldId id="285" r:id="rId4"/>
    <p:sldId id="257" r:id="rId5"/>
    <p:sldId id="28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E268CA-8D2F-4720-AE93-D3D24FD6049F}" v="55" dt="2024-04-21T13:18:44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can Borg" userId="94444bb0394aee61" providerId="LiveId" clId="{94E268CA-8D2F-4720-AE93-D3D24FD6049F}"/>
    <pc:docChg chg="addSld modSld">
      <pc:chgData name="Duncan Borg" userId="94444bb0394aee61" providerId="LiveId" clId="{94E268CA-8D2F-4720-AE93-D3D24FD6049F}" dt="2024-04-21T13:18:44.223" v="56" actId="20577"/>
      <pc:docMkLst>
        <pc:docMk/>
      </pc:docMkLst>
      <pc:sldChg chg="modSp mod modAnim">
        <pc:chgData name="Duncan Borg" userId="94444bb0394aee61" providerId="LiveId" clId="{94E268CA-8D2F-4720-AE93-D3D24FD6049F}" dt="2024-04-21T13:17:51.428" v="33" actId="20577"/>
        <pc:sldMkLst>
          <pc:docMk/>
          <pc:sldMk cId="3274416034" sldId="284"/>
        </pc:sldMkLst>
        <pc:spChg chg="mod">
          <ac:chgData name="Duncan Borg" userId="94444bb0394aee61" providerId="LiveId" clId="{94E268CA-8D2F-4720-AE93-D3D24FD6049F}" dt="2024-04-21T13:17:51.428" v="33" actId="20577"/>
          <ac:spMkLst>
            <pc:docMk/>
            <pc:sldMk cId="3274416034" sldId="284"/>
            <ac:spMk id="3" creationId="{00000000-0000-0000-0000-000000000000}"/>
          </ac:spMkLst>
        </pc:spChg>
        <pc:picChg chg="mod">
          <ac:chgData name="Duncan Borg" userId="94444bb0394aee61" providerId="LiveId" clId="{94E268CA-8D2F-4720-AE93-D3D24FD6049F}" dt="2024-04-21T13:17:04.135" v="3" actId="1076"/>
          <ac:picMkLst>
            <pc:docMk/>
            <pc:sldMk cId="3274416034" sldId="284"/>
            <ac:picMk id="6" creationId="{495E07E6-40BF-47A3-B0EE-B178B905ED0F}"/>
          </ac:picMkLst>
        </pc:picChg>
      </pc:sldChg>
      <pc:sldChg chg="add">
        <pc:chgData name="Duncan Borg" userId="94444bb0394aee61" providerId="LiveId" clId="{94E268CA-8D2F-4720-AE93-D3D24FD6049F}" dt="2024-04-21T13:18:13.854" v="34"/>
        <pc:sldMkLst>
          <pc:docMk/>
          <pc:sldMk cId="157916529" sldId="287"/>
        </pc:sldMkLst>
      </pc:sldChg>
      <pc:sldChg chg="add">
        <pc:chgData name="Duncan Borg" userId="94444bb0394aee61" providerId="LiveId" clId="{94E268CA-8D2F-4720-AE93-D3D24FD6049F}" dt="2024-04-21T13:18:13.854" v="34"/>
        <pc:sldMkLst>
          <pc:docMk/>
          <pc:sldMk cId="1700739435" sldId="288"/>
        </pc:sldMkLst>
      </pc:sldChg>
      <pc:sldChg chg="modSp add">
        <pc:chgData name="Duncan Borg" userId="94444bb0394aee61" providerId="LiveId" clId="{94E268CA-8D2F-4720-AE93-D3D24FD6049F}" dt="2024-04-21T13:18:44.223" v="56" actId="20577"/>
        <pc:sldMkLst>
          <pc:docMk/>
          <pc:sldMk cId="3027678616" sldId="289"/>
        </pc:sldMkLst>
        <pc:spChg chg="mod">
          <ac:chgData name="Duncan Borg" userId="94444bb0394aee61" providerId="LiveId" clId="{94E268CA-8D2F-4720-AE93-D3D24FD6049F}" dt="2024-04-21T13:18:44.223" v="56" actId="20577"/>
          <ac:spMkLst>
            <pc:docMk/>
            <pc:sldMk cId="3027678616" sldId="289"/>
            <ac:spMk id="3" creationId="{00000000-0000-0000-0000-000000000000}"/>
          </ac:spMkLst>
        </pc:spChg>
      </pc:sldChg>
    </pc:docChg>
  </pc:docChgLst>
  <pc:docChgLst>
    <pc:chgData name="Duncan Borg" userId="c913ba52b82f48e3" providerId="LiveId" clId="{5DD27523-E27B-4B14-8547-925D3CC5C36A}"/>
    <pc:docChg chg="undo custSel modSld">
      <pc:chgData name="Duncan Borg" userId="c913ba52b82f48e3" providerId="LiveId" clId="{5DD27523-E27B-4B14-8547-925D3CC5C36A}" dt="2021-06-09T14:59:50.330" v="4"/>
      <pc:docMkLst>
        <pc:docMk/>
      </pc:docMkLst>
      <pc:sldChg chg="modSp mod">
        <pc:chgData name="Duncan Borg" userId="c913ba52b82f48e3" providerId="LiveId" clId="{5DD27523-E27B-4B14-8547-925D3CC5C36A}" dt="2021-05-16T13:35:25.661" v="3" actId="20577"/>
        <pc:sldMkLst>
          <pc:docMk/>
          <pc:sldMk cId="2915073765" sldId="256"/>
        </pc:sldMkLst>
        <pc:spChg chg="mod">
          <ac:chgData name="Duncan Borg" userId="c913ba52b82f48e3" providerId="LiveId" clId="{5DD27523-E27B-4B14-8547-925D3CC5C36A}" dt="2021-05-16T13:35:25.661" v="3" actId="20577"/>
          <ac:spMkLst>
            <pc:docMk/>
            <pc:sldMk cId="2915073765" sldId="256"/>
            <ac:spMk id="3" creationId="{00000000-0000-0000-0000-000000000000}"/>
          </ac:spMkLst>
        </pc:spChg>
      </pc:sldChg>
      <pc:sldChg chg="modAnim">
        <pc:chgData name="Duncan Borg" userId="c913ba52b82f48e3" providerId="LiveId" clId="{5DD27523-E27B-4B14-8547-925D3CC5C36A}" dt="2021-06-09T14:59:50.330" v="4"/>
        <pc:sldMkLst>
          <pc:docMk/>
          <pc:sldMk cId="3581344580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E90E9-8E4D-4760-8044-E17E17529613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BDF46-8A5F-4500-ACC1-AACE16B53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24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3C3B0-C5FA-4028-815C-E7C6D7E745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58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4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6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61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9750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46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07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10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62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4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4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3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0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5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2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0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9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1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2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de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coursec-2023/lessons/3/levels/1?redirect_warning=true" TargetMode="External"/><Relationship Id="rId2" Type="http://schemas.openxmlformats.org/officeDocument/2006/relationships/hyperlink" Target="https://cod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>
              <a:tabLst>
                <a:tab pos="5019675" algn="l"/>
              </a:tabLst>
            </a:pPr>
            <a:r>
              <a:rPr lang="en-GB" sz="4800" b="1" cap="none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Coding using 	</a:t>
            </a:r>
            <a:r>
              <a:rPr lang="en-GB" sz="4800" b="1" cap="none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2"/>
              </a:rPr>
              <a:t>code.org/</a:t>
            </a:r>
            <a:r>
              <a:rPr lang="en-GB" sz="4800" b="1" cap="none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br>
              <a:rPr lang="en-GB" sz="48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endParaRPr lang="en-GB" sz="4400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pPr algn="r"/>
            <a:endParaRPr lang="en-GB" sz="2400" b="1" cap="none" dirty="0">
              <a:solidFill>
                <a:schemeClr val="tx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algn="r"/>
            <a:r>
              <a:rPr lang="en-GB" sz="2400" b="1" cap="none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Mr Duncan Borg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9DC7C-22EC-45C0-B0E4-848F392D9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220" y="1912028"/>
            <a:ext cx="1095982" cy="109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7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4FC095-FE4D-5FCE-586F-AABAE1A21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4825A020-95F0-BCA3-6A14-1AFFE1B23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A988144-267C-93CC-3E86-DA68DA06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7D0AAF6A-C2D2-E898-5CE1-CC6D8EF7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CD0CA70-C332-94EC-FEDB-0A03B1064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C02E143-4B15-21FC-79E0-CD41ACC52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203AEFA3-E073-9B65-7ABA-570A126E7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CBC79A0-379B-450B-7C0A-C42066BE2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B327DDE-AC55-7345-5CFB-4A27306B6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E3AA16E-1C3B-8320-B56F-6B7F093A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66A75875-EF00-F1E8-FC49-27D16370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6062D374-614F-A3CA-1514-6D0FD6467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F7708F3-E8FF-38E6-9FA8-462B0499F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7197277-420C-7E78-695C-C670D2C4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4AC78AB-F48B-110B-2D4E-7373D7CE41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899C39F-3D80-F0E4-57B4-37BF1996D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1BFB7642-BECE-2057-2349-65441C48A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4CFE5A86-8A3C-FDBF-FE81-D63F3056B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AF2AE68-7EBE-AF02-248F-F8EFEE0CB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A3D44DC2-7F18-A100-0576-812CB0035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8EC2E72F-8FE2-F32C-9F76-CD694768B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7B0E6CE-9F89-8F39-50B1-02EF9A8EC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2CFF7949-9078-B896-01A5-6A3BDDC21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DCD72BDE-0B41-11BD-50B6-8BA491F8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73D8BE4B-4692-967F-D867-C84771341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D1480316-8566-A25D-EA0D-1CDABBEA4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B8DF9D00-EA8B-5C95-5C1E-21EF7DB41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0F31761F-250E-08D1-2881-504208B1FC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DE6EE68A-89E8-4208-9F55-A9029EC0C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435C11A9-9A78-2130-3777-43291F57D7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680C39DD-ED44-AF83-51FB-CF7DEC3A6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D30CC40D-7A45-2EF3-B354-EB0B0233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E147C32F-5CF0-5EF5-7BED-01E99332C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2FB8B6F4-7FE8-D71D-F232-356ADAED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0017734F-B459-6BF1-DCBB-7CAD64B4D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29EB6158-5228-C715-F19E-6AB75BD344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08D53AFD-1AEC-BCC5-E170-CDA0C1348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35BD6E73-A9D4-35FC-35B7-CCB5F0603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B37EDB36-08D9-2841-305A-E7D1271A1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66F679E5-5D15-DF5A-8425-2A4F29055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55EFE0AE-6EAC-1B71-FCF5-D85FE67BAD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C54B52AD-3866-92E5-5467-132A7BC7B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C101171D-8E15-9C54-DD13-0085C28C2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6C75BFAC-A4CF-C40E-5684-52E21F1C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16669EC5-B54F-C16F-6CFB-84EDAF923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A2DD1E66-2846-61B2-3226-42695DCDB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2C6F1F13-E6C0-C90C-6294-FFAB1CC17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133C21D2-8677-D645-4044-9D0CA7356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81F7421E-A9D6-6CC7-D034-9C39D4DD2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F200B911-0F7D-6AC6-ECB8-947112C60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EA3795DA-A996-1B59-D745-A36C4F6B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6E17D565-74B5-3FB9-F34A-04B9EE290F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9AE60EA4-63CB-ADD8-3B67-001BE885B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FF34F842-E3B3-0511-4D34-44A39BB4A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88A8DD59-D4AB-689A-EDA0-FA9EDC057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E30896FE-9E0E-7B3F-FD04-6484479EC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39FDDF95-3928-3AFB-C5C8-3FD980C6F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FC0C3A7F-119A-180B-13ED-571C1080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D17614C-FF8D-E7E1-4DE9-91E31CBD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305051" cy="6858001"/>
            <a:chOff x="0" y="0"/>
            <a:chExt cx="2305051" cy="6858001"/>
          </a:xfrm>
          <a:solidFill>
            <a:schemeClr val="bg2">
              <a:lumMod val="60000"/>
              <a:lumOff val="40000"/>
              <a:alpha val="60000"/>
            </a:schemeClr>
          </a:solidFill>
          <a:effectLst/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6FAD350D-689E-81F0-5174-E23717354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6D3FD3D4-F166-A92E-1955-7819589E9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411254F9-4B78-63BE-91A9-AE1F3AE4F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2" name="Rectangle 8">
              <a:extLst>
                <a:ext uri="{FF2B5EF4-FFF2-40B4-BE49-F238E27FC236}">
                  <a16:creationId xmlns:a16="http://schemas.microsoft.com/office/drawing/2014/main" id="{2914ABEF-849C-E4AB-F717-0FB00BDDF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629B81DB-9B38-2C50-14F2-FB3491BE7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B70C4BA8-B195-0D95-6D79-AD672015E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59075094-E13C-07E9-8181-0C4E5CEDD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0810A815-3940-A2B8-C4FB-48D6CC37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619F8350-1C66-EB5C-923F-7068C005D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8166A142-87FE-9ED7-D92B-FF7AACE45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BF9CB938-2E9F-0AA5-7880-258AC60C1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34A8F1AD-3865-6FBC-F092-662CBE9FC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C3E678CF-CA08-2E43-EB55-8CAD962F77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FFD57EEE-EC73-D5D3-3E3E-31A96898D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62751F26-F0FE-EDB4-A08D-85C066CE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05179081-16A6-B0A2-A944-9F80FA505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A824E8C6-A1C5-9041-1B5B-E1B034B4D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1445DE4B-ACB2-8F9C-1422-06AB50C6A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EB89508E-FADA-A303-945F-6C5992859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8262912E-DEEA-F2A3-A1A1-6D8232180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381D88B7-1921-BA07-9CB1-1D2D629B5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9E15948E-4878-FAC1-0BE4-A636487A2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AF8E396C-7C25-9575-59A4-DCD05290A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2D087036-7D16-D446-82B1-B0AC0EA00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5E1DEA4E-2626-A013-60BE-0C2843AFC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FC0D3CC6-08F4-ABCE-FD8D-CDD10910C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F9F50B30-808F-15AA-73EE-41DF9A739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B1967E60-4360-372B-D1F8-513F64DB7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7" name="Rectangle 33">
              <a:extLst>
                <a:ext uri="{FF2B5EF4-FFF2-40B4-BE49-F238E27FC236}">
                  <a16:creationId xmlns:a16="http://schemas.microsoft.com/office/drawing/2014/main" id="{492D124F-24CB-637A-C2E4-0DA756CBF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37BCFE17-5D0C-837C-80B4-B619FFDEA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51D694F6-3C6C-B139-BABC-46607650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A28AEA7A-4103-07DC-5E13-448B3DE4C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1FF9E621-7140-4973-1D75-119B88A26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C68C48FC-C911-6F39-0BA7-5BD68C7F4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DE5FAC3C-641A-5892-28F8-3AEB44BF0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4" name="Freeform 40">
              <a:extLst>
                <a:ext uri="{FF2B5EF4-FFF2-40B4-BE49-F238E27FC236}">
                  <a16:creationId xmlns:a16="http://schemas.microsoft.com/office/drawing/2014/main" id="{1290E67C-464C-7220-FA29-58B49DE98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D9ABB1BF-FC46-ED6B-C983-EF91D4F2E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5379BF92-D8B5-2745-BA80-CDEC118A1D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7" name="Freeform 43">
              <a:extLst>
                <a:ext uri="{FF2B5EF4-FFF2-40B4-BE49-F238E27FC236}">
                  <a16:creationId xmlns:a16="http://schemas.microsoft.com/office/drawing/2014/main" id="{1D3A2545-D5EA-4D95-CA3B-BDB2A093F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FE7244DF-4FBC-A6F3-35D7-848FE521B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9" name="Rectangle 45">
              <a:extLst>
                <a:ext uri="{FF2B5EF4-FFF2-40B4-BE49-F238E27FC236}">
                  <a16:creationId xmlns:a16="http://schemas.microsoft.com/office/drawing/2014/main" id="{DFA761E5-DE69-2421-6818-741ABD10A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1178AF69-C5A2-B0A6-9A0E-6BEEF26F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id="{40BBCA0D-7951-AB84-A625-DF5FB0014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2" name="Freeform 48">
              <a:extLst>
                <a:ext uri="{FF2B5EF4-FFF2-40B4-BE49-F238E27FC236}">
                  <a16:creationId xmlns:a16="http://schemas.microsoft.com/office/drawing/2014/main" id="{1C6EF4A3-5572-EEFD-A9D3-90ED1F8B7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3" name="Freeform 49">
              <a:extLst>
                <a:ext uri="{FF2B5EF4-FFF2-40B4-BE49-F238E27FC236}">
                  <a16:creationId xmlns:a16="http://schemas.microsoft.com/office/drawing/2014/main" id="{7E29A1B2-0E49-2CF4-73D6-9941CB80E6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4" name="Freeform 50">
              <a:extLst>
                <a:ext uri="{FF2B5EF4-FFF2-40B4-BE49-F238E27FC236}">
                  <a16:creationId xmlns:a16="http://schemas.microsoft.com/office/drawing/2014/main" id="{AFB25509-99B1-C10A-EDD2-A06FA59E5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1702E278-58B4-09B4-3377-3A80C2116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0AB4AEFF-FE8C-41F2-6E42-6097CF0E3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C9BA70E5-BAE8-0F8E-A0B2-7B3320871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06207D0F-A702-55B9-EC80-CEF15CF0D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46336B89-D7DE-CC72-6855-15D9A1EDA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0DD53DAF-EE38-F2B1-B73C-87638558C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74594854-B886-A3D6-E044-931573806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C153D110-FF64-7C95-0229-36877DF17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 useBgFill="1">
        <p:nvSpPr>
          <p:cNvPr id="124" name="Round Diagonal Corner Rectangle 7">
            <a:extLst>
              <a:ext uri="{FF2B5EF4-FFF2-40B4-BE49-F238E27FC236}">
                <a16:creationId xmlns:a16="http://schemas.microsoft.com/office/drawing/2014/main" id="{D11FD4C5-2C7E-80FD-0995-6123D7BD3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079" y="0"/>
            <a:ext cx="8132922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B0C84-5829-64BF-EEA6-10A6F95F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116" y="354467"/>
            <a:ext cx="7174847" cy="61395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800" cap="none" dirty="0"/>
              <a:t>We are learning what a computer program is made of </a:t>
            </a:r>
          </a:p>
        </p:txBody>
      </p:sp>
    </p:spTree>
    <p:extLst>
      <p:ext uri="{BB962C8B-B14F-4D97-AF65-F5344CB8AC3E}">
        <p14:creationId xmlns:p14="http://schemas.microsoft.com/office/powerpoint/2010/main" val="386567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none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Coding?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Coding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is </a:t>
            </a:r>
            <a:r>
              <a:rPr lang="en-GB" sz="2800" b="1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</a:t>
            </a:r>
            <a:r>
              <a:rPr lang="en-GB" sz="2800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2800" b="1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write step-by-step instructions 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that tell the computer what to do.</a:t>
            </a:r>
          </a:p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 example: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820BF7-C1AD-4B9D-B8CC-E6C50C46E5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316"/>
          <a:stretch/>
        </p:blipFill>
        <p:spPr>
          <a:xfrm>
            <a:off x="1359890" y="3841361"/>
            <a:ext cx="5050850" cy="2813000"/>
          </a:xfrm>
          <a:prstGeom prst="rect">
            <a:avLst/>
          </a:prstGeom>
        </p:spPr>
      </p:pic>
      <p:pic>
        <p:nvPicPr>
          <p:cNvPr id="11" name="record_000003">
            <a:hlinkClick r:id="" action="ppaction://media"/>
            <a:extLst>
              <a:ext uri="{FF2B5EF4-FFF2-40B4-BE49-F238E27FC236}">
                <a16:creationId xmlns:a16="http://schemas.microsoft.com/office/drawing/2014/main" id="{9FD9AC10-ED16-4B6F-8EA4-71B2C9EC8FB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52422" y="2811240"/>
            <a:ext cx="3642691" cy="390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8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7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none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a Computer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 </a:t>
            </a:r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computer program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is a </a:t>
            </a:r>
            <a:r>
              <a:rPr lang="en-GB" sz="2800" b="1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set of instructions that the computer follows</a:t>
            </a:r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 complete a task.</a:t>
            </a:r>
          </a:p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 example: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820BF7-C1AD-4B9D-B8CC-E6C50C46E5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316"/>
          <a:stretch/>
        </p:blipFill>
        <p:spPr>
          <a:xfrm>
            <a:off x="1359890" y="3841361"/>
            <a:ext cx="5050850" cy="2813000"/>
          </a:xfrm>
          <a:prstGeom prst="rect">
            <a:avLst/>
          </a:prstGeom>
        </p:spPr>
      </p:pic>
      <p:pic>
        <p:nvPicPr>
          <p:cNvPr id="11" name="record_000003">
            <a:hlinkClick r:id="" action="ppaction://media"/>
            <a:extLst>
              <a:ext uri="{FF2B5EF4-FFF2-40B4-BE49-F238E27FC236}">
                <a16:creationId xmlns:a16="http://schemas.microsoft.com/office/drawing/2014/main" id="{9FD9AC10-ED16-4B6F-8EA4-71B2C9EC8FB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45117" y="2746747"/>
            <a:ext cx="3642691" cy="390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4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7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57300"/>
            <a:r>
              <a:rPr lang="en-GB" b="1" cap="none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2"/>
              </a:rPr>
              <a:t>Code.org/</a:t>
            </a: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97088"/>
            <a:ext cx="4696679" cy="354171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Programming with Angry Birds:</a:t>
            </a:r>
            <a:endParaRPr lang="en-GB" sz="2800" dirty="0">
              <a:solidFill>
                <a:schemeClr val="tx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2800" b="1" dirty="0">
                <a:solidFill>
                  <a:srgbClr val="00206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3"/>
              </a:rPr>
              <a:t>https://studio.code.org/s/coursec-2023/lessons/3/levels/1?redirect_warning=true</a:t>
            </a:r>
            <a:r>
              <a:rPr lang="en-GB" sz="2800" b="1" dirty="0">
                <a:solidFill>
                  <a:srgbClr val="00206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EAAC9F-2C2E-4C65-9F36-0CF974FAF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234" y="805540"/>
            <a:ext cx="1095982" cy="1095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E07E6-40BF-47A3-B0EE-B178B905E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8913" y="1901522"/>
            <a:ext cx="6019800" cy="33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1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4825</TotalTime>
  <Words>103</Words>
  <Application>Microsoft Office PowerPoint</Application>
  <PresentationFormat>Widescreen</PresentationFormat>
  <Paragraphs>14</Paragraphs>
  <Slides>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Andika</vt:lpstr>
      <vt:lpstr>Aptos</vt:lpstr>
      <vt:lpstr>Arial</vt:lpstr>
      <vt:lpstr>Tw Cen MT</vt:lpstr>
      <vt:lpstr>Circuit</vt:lpstr>
      <vt:lpstr>Coding using  code.org/  </vt:lpstr>
      <vt:lpstr>We are learning what a computer program is made of </vt:lpstr>
      <vt:lpstr>What is Coding?</vt:lpstr>
      <vt:lpstr>What is a Computer Program?</vt:lpstr>
      <vt:lpstr>Code.org/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Files &amp; Folders</dc:title>
  <dc:creator>Duncan Borg</dc:creator>
  <cp:lastModifiedBy>Borg Duncan</cp:lastModifiedBy>
  <cp:revision>64</cp:revision>
  <dcterms:created xsi:type="dcterms:W3CDTF">2017-09-25T13:09:26Z</dcterms:created>
  <dcterms:modified xsi:type="dcterms:W3CDTF">2025-07-29T13:02:33Z</dcterms:modified>
</cp:coreProperties>
</file>