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2" r:id="rId1"/>
    <p:sldMasterId id="2147483855" r:id="rId2"/>
    <p:sldMasterId id="2147483963" r:id="rId3"/>
    <p:sldMasterId id="2147483975" r:id="rId4"/>
    <p:sldMasterId id="2147483999" r:id="rId5"/>
    <p:sldMasterId id="2147484255" r:id="rId6"/>
    <p:sldMasterId id="2147484267" r:id="rId7"/>
  </p:sldMasterIdLst>
  <p:notesMasterIdLst>
    <p:notesMasterId r:id="rId33"/>
  </p:notesMasterIdLst>
  <p:sldIdLst>
    <p:sldId id="321" r:id="rId8"/>
    <p:sldId id="318" r:id="rId9"/>
    <p:sldId id="257" r:id="rId10"/>
    <p:sldId id="258" r:id="rId11"/>
    <p:sldId id="322" r:id="rId12"/>
    <p:sldId id="323" r:id="rId13"/>
    <p:sldId id="326" r:id="rId14"/>
    <p:sldId id="259" r:id="rId15"/>
    <p:sldId id="307" r:id="rId16"/>
    <p:sldId id="319" r:id="rId17"/>
    <p:sldId id="264" r:id="rId18"/>
    <p:sldId id="261" r:id="rId19"/>
    <p:sldId id="270" r:id="rId20"/>
    <p:sldId id="279" r:id="rId21"/>
    <p:sldId id="274" r:id="rId22"/>
    <p:sldId id="320" r:id="rId23"/>
    <p:sldId id="280" r:id="rId24"/>
    <p:sldId id="275" r:id="rId25"/>
    <p:sldId id="272" r:id="rId26"/>
    <p:sldId id="276" r:id="rId27"/>
    <p:sldId id="327" r:id="rId28"/>
    <p:sldId id="328" r:id="rId29"/>
    <p:sldId id="277" r:id="rId30"/>
    <p:sldId id="273" r:id="rId31"/>
    <p:sldId id="27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C96446-B797-4644-88EC-664CFCB3B818}" v="53" dt="2022-05-28T11:24:03.8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9" autoAdjust="0"/>
    <p:restoredTop sz="94660"/>
  </p:normalViewPr>
  <p:slideViewPr>
    <p:cSldViewPr snapToGrid="0">
      <p:cViewPr varScale="1">
        <p:scale>
          <a:sx n="64" d="100"/>
          <a:sy n="64" d="100"/>
        </p:scale>
        <p:origin x="882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microsoft.com/office/2015/10/relationships/revisionInfo" Target="revisionInfo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ncan Borg" userId="94444bb0394aee61" providerId="LiveId" clId="{0D707104-5AAF-4094-9EE0-161BB10776DE}"/>
    <pc:docChg chg="undo custSel addSld modSld sldOrd">
      <pc:chgData name="Duncan Borg" userId="94444bb0394aee61" providerId="LiveId" clId="{0D707104-5AAF-4094-9EE0-161BB10776DE}" dt="2020-05-11T08:02:10.313" v="330"/>
      <pc:docMkLst>
        <pc:docMk/>
      </pc:docMkLst>
      <pc:sldChg chg="modSp modAnim">
        <pc:chgData name="Duncan Borg" userId="94444bb0394aee61" providerId="LiveId" clId="{0D707104-5AAF-4094-9EE0-161BB10776DE}" dt="2020-05-05T14:23:34.969" v="17" actId="790"/>
        <pc:sldMkLst>
          <pc:docMk/>
          <pc:sldMk cId="2249311334" sldId="263"/>
        </pc:sldMkLst>
        <pc:spChg chg="mod">
          <ac:chgData name="Duncan Borg" userId="94444bb0394aee61" providerId="LiveId" clId="{0D707104-5AAF-4094-9EE0-161BB10776DE}" dt="2020-05-05T14:23:34.969" v="17" actId="790"/>
          <ac:spMkLst>
            <pc:docMk/>
            <pc:sldMk cId="2249311334" sldId="263"/>
            <ac:spMk id="2" creationId="{382512AC-E772-4FAB-8FAA-49188990057B}"/>
          </ac:spMkLst>
        </pc:spChg>
        <pc:spChg chg="mod">
          <ac:chgData name="Duncan Borg" userId="94444bb0394aee61" providerId="LiveId" clId="{0D707104-5AAF-4094-9EE0-161BB10776DE}" dt="2020-05-05T14:23:20.275" v="15" actId="20577"/>
          <ac:spMkLst>
            <pc:docMk/>
            <pc:sldMk cId="2249311334" sldId="263"/>
            <ac:spMk id="3" creationId="{AFB9AEEC-7CD7-4820-BFB3-E8FEB5F13F46}"/>
          </ac:spMkLst>
        </pc:spChg>
      </pc:sldChg>
      <pc:sldChg chg="addSp delSp modSp addAnim delAnim">
        <pc:chgData name="Duncan Borg" userId="94444bb0394aee61" providerId="LiveId" clId="{0D707104-5AAF-4094-9EE0-161BB10776DE}" dt="2020-05-05T14:23:12.886" v="14" actId="478"/>
        <pc:sldMkLst>
          <pc:docMk/>
          <pc:sldMk cId="3269700966" sldId="274"/>
        </pc:sldMkLst>
        <pc:spChg chg="mod">
          <ac:chgData name="Duncan Borg" userId="94444bb0394aee61" providerId="LiveId" clId="{0D707104-5AAF-4094-9EE0-161BB10776DE}" dt="2020-05-05T14:23:11.862" v="12" actId="1076"/>
          <ac:spMkLst>
            <pc:docMk/>
            <pc:sldMk cId="3269700966" sldId="274"/>
            <ac:spMk id="5" creationId="{565C3046-0137-4641-9251-430A09AF0240}"/>
          </ac:spMkLst>
        </pc:spChg>
        <pc:spChg chg="add del">
          <ac:chgData name="Duncan Borg" userId="94444bb0394aee61" providerId="LiveId" clId="{0D707104-5AAF-4094-9EE0-161BB10776DE}" dt="2020-05-05T14:23:12.365" v="13" actId="478"/>
          <ac:spMkLst>
            <pc:docMk/>
            <pc:sldMk cId="3269700966" sldId="274"/>
            <ac:spMk id="6" creationId="{9634B548-E4D2-4A9A-AF20-2E3ECEBA7EBB}"/>
          </ac:spMkLst>
        </pc:spChg>
        <pc:cxnChg chg="add del">
          <ac:chgData name="Duncan Borg" userId="94444bb0394aee61" providerId="LiveId" clId="{0D707104-5AAF-4094-9EE0-161BB10776DE}" dt="2020-05-05T14:23:12.886" v="14" actId="478"/>
          <ac:cxnSpMkLst>
            <pc:docMk/>
            <pc:sldMk cId="3269700966" sldId="274"/>
            <ac:cxnSpMk id="8" creationId="{04470A48-AF57-4088-8413-882E9186F514}"/>
          </ac:cxnSpMkLst>
        </pc:cxnChg>
      </pc:sldChg>
      <pc:sldChg chg="addSp delSp modSp">
        <pc:chgData name="Duncan Borg" userId="94444bb0394aee61" providerId="LiveId" clId="{0D707104-5AAF-4094-9EE0-161BB10776DE}" dt="2020-05-11T07:25:27.523" v="329" actId="478"/>
        <pc:sldMkLst>
          <pc:docMk/>
          <pc:sldMk cId="176789198" sldId="275"/>
        </pc:sldMkLst>
        <pc:spChg chg="add del mod">
          <ac:chgData name="Duncan Borg" userId="94444bb0394aee61" providerId="LiveId" clId="{0D707104-5AAF-4094-9EE0-161BB10776DE}" dt="2020-05-11T07:25:27.523" v="329" actId="478"/>
          <ac:spMkLst>
            <pc:docMk/>
            <pc:sldMk cId="176789198" sldId="275"/>
            <ac:spMk id="8" creationId="{5A0A82FD-533D-41EA-A8FF-A1DD8139B49E}"/>
          </ac:spMkLst>
        </pc:spChg>
        <pc:picChg chg="add del mod">
          <ac:chgData name="Duncan Borg" userId="94444bb0394aee61" providerId="LiveId" clId="{0D707104-5AAF-4094-9EE0-161BB10776DE}" dt="2020-05-11T07:25:27.523" v="329" actId="478"/>
          <ac:picMkLst>
            <pc:docMk/>
            <pc:sldMk cId="176789198" sldId="275"/>
            <ac:picMk id="4" creationId="{6464C3E1-1A98-4482-A638-8FA84D4939D6}"/>
          </ac:picMkLst>
        </pc:picChg>
      </pc:sldChg>
      <pc:sldChg chg="addSp delSp modSp add ord delAnim modAnim">
        <pc:chgData name="Duncan Borg" userId="94444bb0394aee61" providerId="LiveId" clId="{0D707104-5AAF-4094-9EE0-161BB10776DE}" dt="2020-05-05T14:49:17.740" v="318" actId="1076"/>
        <pc:sldMkLst>
          <pc:docMk/>
          <pc:sldMk cId="150364996" sldId="280"/>
        </pc:sldMkLst>
        <pc:spChg chg="mod">
          <ac:chgData name="Duncan Borg" userId="94444bb0394aee61" providerId="LiveId" clId="{0D707104-5AAF-4094-9EE0-161BB10776DE}" dt="2020-05-05T14:30:52.444" v="287" actId="20577"/>
          <ac:spMkLst>
            <pc:docMk/>
            <pc:sldMk cId="150364996" sldId="280"/>
            <ac:spMk id="2" creationId="{382512AC-E772-4FAB-8FAA-49188990057B}"/>
          </ac:spMkLst>
        </pc:spChg>
        <pc:spChg chg="mod">
          <ac:chgData name="Duncan Borg" userId="94444bb0394aee61" providerId="LiveId" clId="{0D707104-5AAF-4094-9EE0-161BB10776DE}" dt="2020-05-05T14:34:33.473" v="316"/>
          <ac:spMkLst>
            <pc:docMk/>
            <pc:sldMk cId="150364996" sldId="280"/>
            <ac:spMk id="3" creationId="{AFB9AEEC-7CD7-4820-BFB3-E8FEB5F13F46}"/>
          </ac:spMkLst>
        </pc:spChg>
        <pc:spChg chg="mod">
          <ac:chgData name="Duncan Borg" userId="94444bb0394aee61" providerId="LiveId" clId="{0D707104-5AAF-4094-9EE0-161BB10776DE}" dt="2020-05-05T14:31:05.041" v="288" actId="208"/>
          <ac:spMkLst>
            <pc:docMk/>
            <pc:sldMk cId="150364996" sldId="280"/>
            <ac:spMk id="5" creationId="{565C3046-0137-4641-9251-430A09AF0240}"/>
          </ac:spMkLst>
        </pc:spChg>
        <pc:spChg chg="del">
          <ac:chgData name="Duncan Borg" userId="94444bb0394aee61" providerId="LiveId" clId="{0D707104-5AAF-4094-9EE0-161BB10776DE}" dt="2020-05-05T14:24:28.581" v="21" actId="478"/>
          <ac:spMkLst>
            <pc:docMk/>
            <pc:sldMk cId="150364996" sldId="280"/>
            <ac:spMk id="6" creationId="{9634B548-E4D2-4A9A-AF20-2E3ECEBA7EBB}"/>
          </ac:spMkLst>
        </pc:spChg>
        <pc:spChg chg="add mod">
          <ac:chgData name="Duncan Borg" userId="94444bb0394aee61" providerId="LiveId" clId="{0D707104-5AAF-4094-9EE0-161BB10776DE}" dt="2020-05-05T14:31:12.792" v="290" actId="1076"/>
          <ac:spMkLst>
            <pc:docMk/>
            <pc:sldMk cId="150364996" sldId="280"/>
            <ac:spMk id="9" creationId="{7130FD30-886B-4165-9853-29A2004C1445}"/>
          </ac:spMkLst>
        </pc:spChg>
        <pc:spChg chg="del mod">
          <ac:chgData name="Duncan Borg" userId="94444bb0394aee61" providerId="LiveId" clId="{0D707104-5AAF-4094-9EE0-161BB10776DE}" dt="2020-05-05T14:29:58.462" v="223" actId="478"/>
          <ac:spMkLst>
            <pc:docMk/>
            <pc:sldMk cId="150364996" sldId="280"/>
            <ac:spMk id="10" creationId="{F9B863FB-5968-404C-99BD-608D7DA86E4C}"/>
          </ac:spMkLst>
        </pc:spChg>
        <pc:spChg chg="add mod">
          <ac:chgData name="Duncan Borg" userId="94444bb0394aee61" providerId="LiveId" clId="{0D707104-5AAF-4094-9EE0-161BB10776DE}" dt="2020-05-05T14:49:17.740" v="318" actId="1076"/>
          <ac:spMkLst>
            <pc:docMk/>
            <pc:sldMk cId="150364996" sldId="280"/>
            <ac:spMk id="11" creationId="{23F5A9AF-FDB7-45CE-B4DE-3A98FCEB9FBC}"/>
          </ac:spMkLst>
        </pc:spChg>
        <pc:spChg chg="add del mod">
          <ac:chgData name="Duncan Borg" userId="94444bb0394aee61" providerId="LiveId" clId="{0D707104-5AAF-4094-9EE0-161BB10776DE}" dt="2020-05-05T14:32:54.654" v="306" actId="478"/>
          <ac:spMkLst>
            <pc:docMk/>
            <pc:sldMk cId="150364996" sldId="280"/>
            <ac:spMk id="12" creationId="{AB9CA0A1-9310-4553-9E8A-CAA9B210D2F1}"/>
          </ac:spMkLst>
        </pc:spChg>
        <pc:picChg chg="mod modCrop">
          <ac:chgData name="Duncan Borg" userId="94444bb0394aee61" providerId="LiveId" clId="{0D707104-5AAF-4094-9EE0-161BB10776DE}" dt="2020-05-05T14:32:06.615" v="301" actId="732"/>
          <ac:picMkLst>
            <pc:docMk/>
            <pc:sldMk cId="150364996" sldId="280"/>
            <ac:picMk id="4" creationId="{DC43D237-0FBB-4756-B45D-D7FBA4BA9186}"/>
          </ac:picMkLst>
        </pc:picChg>
        <pc:cxnChg chg="del">
          <ac:chgData name="Duncan Borg" userId="94444bb0394aee61" providerId="LiveId" clId="{0D707104-5AAF-4094-9EE0-161BB10776DE}" dt="2020-05-05T14:24:30.169" v="22" actId="478"/>
          <ac:cxnSpMkLst>
            <pc:docMk/>
            <pc:sldMk cId="150364996" sldId="280"/>
            <ac:cxnSpMk id="8" creationId="{04470A48-AF57-4088-8413-882E9186F514}"/>
          </ac:cxnSpMkLst>
        </pc:cxnChg>
      </pc:sldChg>
      <pc:sldChg chg="add">
        <pc:chgData name="Duncan Borg" userId="94444bb0394aee61" providerId="LiveId" clId="{0D707104-5AAF-4094-9EE0-161BB10776DE}" dt="2020-05-11T08:02:10.313" v="330"/>
        <pc:sldMkLst>
          <pc:docMk/>
          <pc:sldMk cId="3617908317" sldId="281"/>
        </pc:sldMkLst>
      </pc:sldChg>
    </pc:docChg>
  </pc:docChgLst>
  <pc:docChgLst>
    <pc:chgData name="Duncan Borg" userId="94444bb0394aee61" providerId="LiveId" clId="{7B435200-0DFB-4C40-B2BE-036D32AF1487}"/>
    <pc:docChg chg="undo custSel addSld delSld modSld sldOrd">
      <pc:chgData name="Duncan Borg" userId="94444bb0394aee61" providerId="LiveId" clId="{7B435200-0DFB-4C40-B2BE-036D32AF1487}" dt="2020-01-03T19:36:49.645" v="1761" actId="20577"/>
      <pc:docMkLst>
        <pc:docMk/>
      </pc:docMkLst>
      <pc:sldChg chg="addSp delSp modSp modAnim">
        <pc:chgData name="Duncan Borg" userId="94444bb0394aee61" providerId="LiveId" clId="{7B435200-0DFB-4C40-B2BE-036D32AF1487}" dt="2020-01-03T16:13:34.493" v="456" actId="1076"/>
        <pc:sldMkLst>
          <pc:docMk/>
          <pc:sldMk cId="3864364945" sldId="257"/>
        </pc:sldMkLst>
        <pc:spChg chg="mod">
          <ac:chgData name="Duncan Borg" userId="94444bb0394aee61" providerId="LiveId" clId="{7B435200-0DFB-4C40-B2BE-036D32AF1487}" dt="2020-01-03T15:25:14.593" v="62" actId="14100"/>
          <ac:spMkLst>
            <pc:docMk/>
            <pc:sldMk cId="3864364945" sldId="257"/>
            <ac:spMk id="3" creationId="{AFB9AEEC-7CD7-4820-BFB3-E8FEB5F13F46}"/>
          </ac:spMkLst>
        </pc:spChg>
        <pc:picChg chg="add del mod">
          <ac:chgData name="Duncan Borg" userId="94444bb0394aee61" providerId="LiveId" clId="{7B435200-0DFB-4C40-B2BE-036D32AF1487}" dt="2020-01-03T15:24:49.640" v="58" actId="14100"/>
          <ac:picMkLst>
            <pc:docMk/>
            <pc:sldMk cId="3864364945" sldId="257"/>
            <ac:picMk id="1026" creationId="{18D26B28-94AC-4BB9-B01F-EB16DD2A7896}"/>
          </ac:picMkLst>
        </pc:picChg>
        <pc:picChg chg="add mod">
          <ac:chgData name="Duncan Borg" userId="94444bb0394aee61" providerId="LiveId" clId="{7B435200-0DFB-4C40-B2BE-036D32AF1487}" dt="2020-01-03T15:24:45.073" v="57" actId="14100"/>
          <ac:picMkLst>
            <pc:docMk/>
            <pc:sldMk cId="3864364945" sldId="257"/>
            <ac:picMk id="1028" creationId="{A6927DA6-ABD8-44BE-BEB5-A9CF087605A2}"/>
          </ac:picMkLst>
        </pc:picChg>
        <pc:picChg chg="add mod">
          <ac:chgData name="Duncan Borg" userId="94444bb0394aee61" providerId="LiveId" clId="{7B435200-0DFB-4C40-B2BE-036D32AF1487}" dt="2020-01-03T15:24:34.836" v="54" actId="1076"/>
          <ac:picMkLst>
            <pc:docMk/>
            <pc:sldMk cId="3864364945" sldId="257"/>
            <ac:picMk id="1030" creationId="{BB60021D-7D56-4A1E-96B6-97683E5BB3E6}"/>
          </ac:picMkLst>
        </pc:picChg>
        <pc:picChg chg="add del mod">
          <ac:chgData name="Duncan Borg" userId="94444bb0394aee61" providerId="LiveId" clId="{7B435200-0DFB-4C40-B2BE-036D32AF1487}" dt="2020-01-03T15:23:37.927" v="42" actId="478"/>
          <ac:picMkLst>
            <pc:docMk/>
            <pc:sldMk cId="3864364945" sldId="257"/>
            <ac:picMk id="1032" creationId="{26D078D5-442A-48A2-8766-0A0DBC26E2FF}"/>
          </ac:picMkLst>
        </pc:picChg>
        <pc:picChg chg="add del">
          <ac:chgData name="Duncan Borg" userId="94444bb0394aee61" providerId="LiveId" clId="{7B435200-0DFB-4C40-B2BE-036D32AF1487}" dt="2020-01-03T15:23:33.042" v="40"/>
          <ac:picMkLst>
            <pc:docMk/>
            <pc:sldMk cId="3864364945" sldId="257"/>
            <ac:picMk id="1034" creationId="{41E369DF-FD55-43D8-B459-DC5732303C3B}"/>
          </ac:picMkLst>
        </pc:picChg>
        <pc:picChg chg="add mod">
          <ac:chgData name="Duncan Borg" userId="94444bb0394aee61" providerId="LiveId" clId="{7B435200-0DFB-4C40-B2BE-036D32AF1487}" dt="2020-01-03T15:24:37.053" v="55" actId="1076"/>
          <ac:picMkLst>
            <pc:docMk/>
            <pc:sldMk cId="3864364945" sldId="257"/>
            <ac:picMk id="1036" creationId="{9391ABD4-60A6-4BB9-BE4D-02483A3A321F}"/>
          </ac:picMkLst>
        </pc:picChg>
        <pc:picChg chg="add mod">
          <ac:chgData name="Duncan Borg" userId="94444bb0394aee61" providerId="LiveId" clId="{7B435200-0DFB-4C40-B2BE-036D32AF1487}" dt="2020-01-03T16:13:34.493" v="456" actId="1076"/>
          <ac:picMkLst>
            <pc:docMk/>
            <pc:sldMk cId="3864364945" sldId="257"/>
            <ac:picMk id="1038" creationId="{DC283834-8E11-4F3C-8143-2A2EE3C92D49}"/>
          </ac:picMkLst>
        </pc:picChg>
      </pc:sldChg>
      <pc:sldChg chg="addSp delSp modSp ord">
        <pc:chgData name="Duncan Borg" userId="94444bb0394aee61" providerId="LiveId" clId="{7B435200-0DFB-4C40-B2BE-036D32AF1487}" dt="2020-01-03T15:38:00.840" v="100" actId="1076"/>
        <pc:sldMkLst>
          <pc:docMk/>
          <pc:sldMk cId="84723181" sldId="258"/>
        </pc:sldMkLst>
        <pc:spChg chg="mod">
          <ac:chgData name="Duncan Borg" userId="94444bb0394aee61" providerId="LiveId" clId="{7B435200-0DFB-4C40-B2BE-036D32AF1487}" dt="2020-01-03T15:37:27.911" v="97" actId="122"/>
          <ac:spMkLst>
            <pc:docMk/>
            <pc:sldMk cId="84723181" sldId="258"/>
            <ac:spMk id="2" creationId="{382512AC-E772-4FAB-8FAA-49188990057B}"/>
          </ac:spMkLst>
        </pc:spChg>
        <pc:spChg chg="del mod">
          <ac:chgData name="Duncan Borg" userId="94444bb0394aee61" providerId="LiveId" clId="{7B435200-0DFB-4C40-B2BE-036D32AF1487}" dt="2020-01-03T15:35:55.459" v="85"/>
          <ac:spMkLst>
            <pc:docMk/>
            <pc:sldMk cId="84723181" sldId="258"/>
            <ac:spMk id="3" creationId="{AFB9AEEC-7CD7-4820-BFB3-E8FEB5F13F46}"/>
          </ac:spMkLst>
        </pc:spChg>
        <pc:picChg chg="add mod modCrop">
          <ac:chgData name="Duncan Borg" userId="94444bb0394aee61" providerId="LiveId" clId="{7B435200-0DFB-4C40-B2BE-036D32AF1487}" dt="2020-01-03T15:38:00.840" v="100" actId="1076"/>
          <ac:picMkLst>
            <pc:docMk/>
            <pc:sldMk cId="84723181" sldId="258"/>
            <ac:picMk id="4" creationId="{34AEBB82-12F8-440D-AFE7-31DB542C04C9}"/>
          </ac:picMkLst>
        </pc:picChg>
      </pc:sldChg>
      <pc:sldChg chg="addSp delSp modSp modAnim">
        <pc:chgData name="Duncan Borg" userId="94444bb0394aee61" providerId="LiveId" clId="{7B435200-0DFB-4C40-B2BE-036D32AF1487}" dt="2020-01-03T16:10:24.455" v="454"/>
        <pc:sldMkLst>
          <pc:docMk/>
          <pc:sldMk cId="2220738656" sldId="259"/>
        </pc:sldMkLst>
        <pc:spChg chg="del">
          <ac:chgData name="Duncan Borg" userId="94444bb0394aee61" providerId="LiveId" clId="{7B435200-0DFB-4C40-B2BE-036D32AF1487}" dt="2020-01-03T16:10:01.028" v="448"/>
          <ac:spMkLst>
            <pc:docMk/>
            <pc:sldMk cId="2220738656" sldId="259"/>
            <ac:spMk id="3" creationId="{AFB9AEEC-7CD7-4820-BFB3-E8FEB5F13F46}"/>
          </ac:spMkLst>
        </pc:spChg>
        <pc:picChg chg="add mod">
          <ac:chgData name="Duncan Borg" userId="94444bb0394aee61" providerId="LiveId" clId="{7B435200-0DFB-4C40-B2BE-036D32AF1487}" dt="2020-01-03T16:10:18.801" v="453" actId="1076"/>
          <ac:picMkLst>
            <pc:docMk/>
            <pc:sldMk cId="2220738656" sldId="259"/>
            <ac:picMk id="4" creationId="{950A4752-4A43-4903-A45B-3A197E57B3A7}"/>
          </ac:picMkLst>
        </pc:picChg>
      </pc:sldChg>
      <pc:sldChg chg="addSp delSp modSp ord modAnim">
        <pc:chgData name="Duncan Borg" userId="94444bb0394aee61" providerId="LiveId" clId="{7B435200-0DFB-4C40-B2BE-036D32AF1487}" dt="2020-01-03T16:00:45.879" v="442"/>
        <pc:sldMkLst>
          <pc:docMk/>
          <pc:sldMk cId="1309520965" sldId="260"/>
        </pc:sldMkLst>
        <pc:spChg chg="mod">
          <ac:chgData name="Duncan Borg" userId="94444bb0394aee61" providerId="LiveId" clId="{7B435200-0DFB-4C40-B2BE-036D32AF1487}" dt="2020-01-03T15:51:43.602" v="239" actId="1076"/>
          <ac:spMkLst>
            <pc:docMk/>
            <pc:sldMk cId="1309520965" sldId="260"/>
            <ac:spMk id="3" creationId="{AFB9AEEC-7CD7-4820-BFB3-E8FEB5F13F46}"/>
          </ac:spMkLst>
        </pc:spChg>
        <pc:spChg chg="add mod">
          <ac:chgData name="Duncan Borg" userId="94444bb0394aee61" providerId="LiveId" clId="{7B435200-0DFB-4C40-B2BE-036D32AF1487}" dt="2020-01-03T15:51:43.602" v="239" actId="1076"/>
          <ac:spMkLst>
            <pc:docMk/>
            <pc:sldMk cId="1309520965" sldId="260"/>
            <ac:spMk id="4" creationId="{A6D9B002-A12D-482D-8844-D8D09F3E49CE}"/>
          </ac:spMkLst>
        </pc:spChg>
        <pc:spChg chg="add mod">
          <ac:chgData name="Duncan Borg" userId="94444bb0394aee61" providerId="LiveId" clId="{7B435200-0DFB-4C40-B2BE-036D32AF1487}" dt="2020-01-03T15:51:43.602" v="239" actId="1076"/>
          <ac:spMkLst>
            <pc:docMk/>
            <pc:sldMk cId="1309520965" sldId="260"/>
            <ac:spMk id="5" creationId="{81F2DDE0-309C-4CA9-BA9A-521D769A5BA3}"/>
          </ac:spMkLst>
        </pc:spChg>
        <pc:spChg chg="add del mod">
          <ac:chgData name="Duncan Borg" userId="94444bb0394aee61" providerId="LiveId" clId="{7B435200-0DFB-4C40-B2BE-036D32AF1487}" dt="2020-01-03T15:49:24.780" v="208"/>
          <ac:spMkLst>
            <pc:docMk/>
            <pc:sldMk cId="1309520965" sldId="260"/>
            <ac:spMk id="6" creationId="{359DC23B-D17A-471F-B10F-D27B0EEDA712}"/>
          </ac:spMkLst>
        </pc:spChg>
        <pc:spChg chg="add mod">
          <ac:chgData name="Duncan Borg" userId="94444bb0394aee61" providerId="LiveId" clId="{7B435200-0DFB-4C40-B2BE-036D32AF1487}" dt="2020-01-03T15:51:43.602" v="239" actId="1076"/>
          <ac:spMkLst>
            <pc:docMk/>
            <pc:sldMk cId="1309520965" sldId="260"/>
            <ac:spMk id="7" creationId="{C47D23F9-2208-40D1-9796-54F8273454F7}"/>
          </ac:spMkLst>
        </pc:spChg>
        <pc:spChg chg="add mod">
          <ac:chgData name="Duncan Borg" userId="94444bb0394aee61" providerId="LiveId" clId="{7B435200-0DFB-4C40-B2BE-036D32AF1487}" dt="2020-01-03T15:51:43.602" v="239" actId="1076"/>
          <ac:spMkLst>
            <pc:docMk/>
            <pc:sldMk cId="1309520965" sldId="260"/>
            <ac:spMk id="8" creationId="{DAD6A784-1C23-46B7-A170-7F07DF645EB2}"/>
          </ac:spMkLst>
        </pc:spChg>
        <pc:spChg chg="add mod">
          <ac:chgData name="Duncan Borg" userId="94444bb0394aee61" providerId="LiveId" clId="{7B435200-0DFB-4C40-B2BE-036D32AF1487}" dt="2020-01-03T15:53:34.939" v="324" actId="403"/>
          <ac:spMkLst>
            <pc:docMk/>
            <pc:sldMk cId="1309520965" sldId="260"/>
            <ac:spMk id="9" creationId="{95D0E24E-E59C-4369-B056-CDDCC69E8CFF}"/>
          </ac:spMkLst>
        </pc:spChg>
      </pc:sldChg>
      <pc:sldChg chg="addSp delSp modSp modAnim">
        <pc:chgData name="Duncan Borg" userId="94444bb0394aee61" providerId="LiveId" clId="{7B435200-0DFB-4C40-B2BE-036D32AF1487}" dt="2020-01-03T16:15:20.334" v="492"/>
        <pc:sldMkLst>
          <pc:docMk/>
          <pc:sldMk cId="3378627651" sldId="261"/>
        </pc:sldMkLst>
        <pc:spChg chg="mod">
          <ac:chgData name="Duncan Borg" userId="94444bb0394aee61" providerId="LiveId" clId="{7B435200-0DFB-4C40-B2BE-036D32AF1487}" dt="2020-01-03T16:14:04.889" v="485" actId="20577"/>
          <ac:spMkLst>
            <pc:docMk/>
            <pc:sldMk cId="3378627651" sldId="261"/>
            <ac:spMk id="2" creationId="{382512AC-E772-4FAB-8FAA-49188990057B}"/>
          </ac:spMkLst>
        </pc:spChg>
        <pc:spChg chg="del">
          <ac:chgData name="Duncan Borg" userId="94444bb0394aee61" providerId="LiveId" clId="{7B435200-0DFB-4C40-B2BE-036D32AF1487}" dt="2020-01-03T16:14:49.219" v="486"/>
          <ac:spMkLst>
            <pc:docMk/>
            <pc:sldMk cId="3378627651" sldId="261"/>
            <ac:spMk id="3" creationId="{AFB9AEEC-7CD7-4820-BFB3-E8FEB5F13F46}"/>
          </ac:spMkLst>
        </pc:spChg>
        <pc:picChg chg="add mod">
          <ac:chgData name="Duncan Borg" userId="94444bb0394aee61" providerId="LiveId" clId="{7B435200-0DFB-4C40-B2BE-036D32AF1487}" dt="2020-01-03T16:15:08.291" v="491" actId="1076"/>
          <ac:picMkLst>
            <pc:docMk/>
            <pc:sldMk cId="3378627651" sldId="261"/>
            <ac:picMk id="4" creationId="{92DAEDD9-8E3E-4311-BCB9-F571BCD9E4C9}"/>
          </ac:picMkLst>
        </pc:picChg>
      </pc:sldChg>
      <pc:sldChg chg="addSp delSp modSp del ord modAnim">
        <pc:chgData name="Duncan Borg" userId="94444bb0394aee61" providerId="LiveId" clId="{7B435200-0DFB-4C40-B2BE-036D32AF1487}" dt="2020-01-03T19:34:00.703" v="1753" actId="2696"/>
        <pc:sldMkLst>
          <pc:docMk/>
          <pc:sldMk cId="2852323403" sldId="262"/>
        </pc:sldMkLst>
        <pc:spChg chg="mod">
          <ac:chgData name="Duncan Borg" userId="94444bb0394aee61" providerId="LiveId" clId="{7B435200-0DFB-4C40-B2BE-036D32AF1487}" dt="2020-01-03T19:12:30.526" v="1478" actId="20577"/>
          <ac:spMkLst>
            <pc:docMk/>
            <pc:sldMk cId="2852323403" sldId="262"/>
            <ac:spMk id="2" creationId="{382512AC-E772-4FAB-8FAA-49188990057B}"/>
          </ac:spMkLst>
        </pc:spChg>
        <pc:spChg chg="del">
          <ac:chgData name="Duncan Borg" userId="94444bb0394aee61" providerId="LiveId" clId="{7B435200-0DFB-4C40-B2BE-036D32AF1487}" dt="2020-01-03T19:00:13.398" v="1416"/>
          <ac:spMkLst>
            <pc:docMk/>
            <pc:sldMk cId="2852323403" sldId="262"/>
            <ac:spMk id="3" creationId="{AFB9AEEC-7CD7-4820-BFB3-E8FEB5F13F46}"/>
          </ac:spMkLst>
        </pc:spChg>
        <pc:picChg chg="add mod">
          <ac:chgData name="Duncan Borg" userId="94444bb0394aee61" providerId="LiveId" clId="{7B435200-0DFB-4C40-B2BE-036D32AF1487}" dt="2020-01-03T19:00:26.469" v="1421" actId="1036"/>
          <ac:picMkLst>
            <pc:docMk/>
            <pc:sldMk cId="2852323403" sldId="262"/>
            <ac:picMk id="4" creationId="{BDD1AF42-1BB0-4040-9C2A-4325838B6DE6}"/>
          </ac:picMkLst>
        </pc:picChg>
      </pc:sldChg>
      <pc:sldChg chg="addSp delSp modSp add modAnim">
        <pc:chgData name="Duncan Borg" userId="94444bb0394aee61" providerId="LiveId" clId="{7B435200-0DFB-4C40-B2BE-036D32AF1487}" dt="2020-01-03T16:01:15.658" v="447"/>
        <pc:sldMkLst>
          <pc:docMk/>
          <pc:sldMk cId="2249311334" sldId="263"/>
        </pc:sldMkLst>
        <pc:spChg chg="mod">
          <ac:chgData name="Duncan Borg" userId="94444bb0394aee61" providerId="LiveId" clId="{7B435200-0DFB-4C40-B2BE-036D32AF1487}" dt="2020-01-03T15:38:53.550" v="109" actId="20577"/>
          <ac:spMkLst>
            <pc:docMk/>
            <pc:sldMk cId="2249311334" sldId="263"/>
            <ac:spMk id="2" creationId="{382512AC-E772-4FAB-8FAA-49188990057B}"/>
          </ac:spMkLst>
        </pc:spChg>
        <pc:spChg chg="mod">
          <ac:chgData name="Duncan Borg" userId="94444bb0394aee61" providerId="LiveId" clId="{7B435200-0DFB-4C40-B2BE-036D32AF1487}" dt="2020-01-03T15:59:47.612" v="437" actId="948"/>
          <ac:spMkLst>
            <pc:docMk/>
            <pc:sldMk cId="2249311334" sldId="263"/>
            <ac:spMk id="3" creationId="{AFB9AEEC-7CD7-4820-BFB3-E8FEB5F13F46}"/>
          </ac:spMkLst>
        </pc:spChg>
        <pc:picChg chg="add del">
          <ac:chgData name="Duncan Borg" userId="94444bb0394aee61" providerId="LiveId" clId="{7B435200-0DFB-4C40-B2BE-036D32AF1487}" dt="2020-01-03T15:43:12.400" v="164"/>
          <ac:picMkLst>
            <pc:docMk/>
            <pc:sldMk cId="2249311334" sldId="263"/>
            <ac:picMk id="2050" creationId="{04CF0ED2-34C6-47C0-8854-EC1922B93C26}"/>
          </ac:picMkLst>
        </pc:picChg>
        <pc:picChg chg="add mod">
          <ac:chgData name="Duncan Borg" userId="94444bb0394aee61" providerId="LiveId" clId="{7B435200-0DFB-4C40-B2BE-036D32AF1487}" dt="2020-01-03T15:59:24.743" v="436" actId="1076"/>
          <ac:picMkLst>
            <pc:docMk/>
            <pc:sldMk cId="2249311334" sldId="263"/>
            <ac:picMk id="2052" creationId="{E3F7F78F-7FCA-490E-9C47-0110CAED6332}"/>
          </ac:picMkLst>
        </pc:picChg>
      </pc:sldChg>
      <pc:sldChg chg="addSp delSp modSp add ord delAnim modAnim">
        <pc:chgData name="Duncan Borg" userId="94444bb0394aee61" providerId="LiveId" clId="{7B435200-0DFB-4C40-B2BE-036D32AF1487}" dt="2020-01-03T16:22:01.961" v="546"/>
        <pc:sldMkLst>
          <pc:docMk/>
          <pc:sldMk cId="3325721634" sldId="264"/>
        </pc:sldMkLst>
        <pc:spChg chg="add del mod">
          <ac:chgData name="Duncan Borg" userId="94444bb0394aee61" providerId="LiveId" clId="{7B435200-0DFB-4C40-B2BE-036D32AF1487}" dt="2020-01-03T16:17:56.270" v="496"/>
          <ac:spMkLst>
            <pc:docMk/>
            <pc:sldMk cId="3325721634" sldId="264"/>
            <ac:spMk id="5" creationId="{7BFEBE13-07C7-4CFE-A866-9F4A8427CE86}"/>
          </ac:spMkLst>
        </pc:spChg>
        <pc:spChg chg="add mod">
          <ac:chgData name="Duncan Borg" userId="94444bb0394aee61" providerId="LiveId" clId="{7B435200-0DFB-4C40-B2BE-036D32AF1487}" dt="2020-01-03T16:18:55.867" v="522" actId="1076"/>
          <ac:spMkLst>
            <pc:docMk/>
            <pc:sldMk cId="3325721634" sldId="264"/>
            <ac:spMk id="7" creationId="{7B5B3596-F747-4CA5-861A-166F0C409DD6}"/>
          </ac:spMkLst>
        </pc:spChg>
        <pc:spChg chg="add mod">
          <ac:chgData name="Duncan Borg" userId="94444bb0394aee61" providerId="LiveId" clId="{7B435200-0DFB-4C40-B2BE-036D32AF1487}" dt="2020-01-03T16:21:00.559" v="539" actId="1076"/>
          <ac:spMkLst>
            <pc:docMk/>
            <pc:sldMk cId="3325721634" sldId="264"/>
            <ac:spMk id="11" creationId="{86F98BE4-DFBC-4216-A992-182EE70619E5}"/>
          </ac:spMkLst>
        </pc:spChg>
        <pc:picChg chg="del">
          <ac:chgData name="Duncan Borg" userId="94444bb0394aee61" providerId="LiveId" clId="{7B435200-0DFB-4C40-B2BE-036D32AF1487}" dt="2020-01-03T16:16:45.260" v="495" actId="478"/>
          <ac:picMkLst>
            <pc:docMk/>
            <pc:sldMk cId="3325721634" sldId="264"/>
            <ac:picMk id="4" creationId="{92DAEDD9-8E3E-4311-BCB9-F571BCD9E4C9}"/>
          </ac:picMkLst>
        </pc:picChg>
        <pc:picChg chg="add mod">
          <ac:chgData name="Duncan Borg" userId="94444bb0394aee61" providerId="LiveId" clId="{7B435200-0DFB-4C40-B2BE-036D32AF1487}" dt="2020-01-03T16:18:09.640" v="505" actId="1035"/>
          <ac:picMkLst>
            <pc:docMk/>
            <pc:sldMk cId="3325721634" sldId="264"/>
            <ac:picMk id="6" creationId="{F135012F-82BB-4469-AF6F-8F2BEDFAB43C}"/>
          </ac:picMkLst>
        </pc:picChg>
        <pc:cxnChg chg="add mod">
          <ac:chgData name="Duncan Borg" userId="94444bb0394aee61" providerId="LiveId" clId="{7B435200-0DFB-4C40-B2BE-036D32AF1487}" dt="2020-01-03T16:20:41.060" v="538" actId="13244"/>
          <ac:cxnSpMkLst>
            <pc:docMk/>
            <pc:sldMk cId="3325721634" sldId="264"/>
            <ac:cxnSpMk id="9" creationId="{D71DB731-84CD-41AE-A3AB-192C37A86B2F}"/>
          </ac:cxnSpMkLst>
        </pc:cxnChg>
      </pc:sldChg>
      <pc:sldChg chg="addSp delSp modSp add">
        <pc:chgData name="Duncan Borg" userId="94444bb0394aee61" providerId="LiveId" clId="{7B435200-0DFB-4C40-B2BE-036D32AF1487}" dt="2020-01-03T16:41:32.629" v="972" actId="20577"/>
        <pc:sldMkLst>
          <pc:docMk/>
          <pc:sldMk cId="1981864200" sldId="265"/>
        </pc:sldMkLst>
        <pc:spChg chg="mod">
          <ac:chgData name="Duncan Borg" userId="94444bb0394aee61" providerId="LiveId" clId="{7B435200-0DFB-4C40-B2BE-036D32AF1487}" dt="2020-01-03T16:29:39.864" v="598" actId="113"/>
          <ac:spMkLst>
            <pc:docMk/>
            <pc:sldMk cId="1981864200" sldId="265"/>
            <ac:spMk id="2" creationId="{382512AC-E772-4FAB-8FAA-49188990057B}"/>
          </ac:spMkLst>
        </pc:spChg>
        <pc:spChg chg="del">
          <ac:chgData name="Duncan Borg" userId="94444bb0394aee61" providerId="LiveId" clId="{7B435200-0DFB-4C40-B2BE-036D32AF1487}" dt="2020-01-03T16:28:04.674" v="592"/>
          <ac:spMkLst>
            <pc:docMk/>
            <pc:sldMk cId="1981864200" sldId="265"/>
            <ac:spMk id="3" creationId="{AFB9AEEC-7CD7-4820-BFB3-E8FEB5F13F46}"/>
          </ac:spMkLst>
        </pc:spChg>
        <pc:spChg chg="add del mod">
          <ac:chgData name="Duncan Borg" userId="94444bb0394aee61" providerId="LiveId" clId="{7B435200-0DFB-4C40-B2BE-036D32AF1487}" dt="2020-01-03T16:28:16.994" v="596"/>
          <ac:spMkLst>
            <pc:docMk/>
            <pc:sldMk cId="1981864200" sldId="265"/>
            <ac:spMk id="5" creationId="{6D2EB836-2CCF-43D9-BEDF-352484DE68B8}"/>
          </ac:spMkLst>
        </pc:spChg>
        <pc:spChg chg="add mod">
          <ac:chgData name="Duncan Borg" userId="94444bb0394aee61" providerId="LiveId" clId="{7B435200-0DFB-4C40-B2BE-036D32AF1487}" dt="2020-01-03T16:41:32.629" v="972" actId="20577"/>
          <ac:spMkLst>
            <pc:docMk/>
            <pc:sldMk cId="1981864200" sldId="265"/>
            <ac:spMk id="6" creationId="{326843C9-98F0-4446-8642-BC22A81EA50B}"/>
          </ac:spMkLst>
        </pc:spChg>
        <pc:picChg chg="add del mod">
          <ac:chgData name="Duncan Borg" userId="94444bb0394aee61" providerId="LiveId" clId="{7B435200-0DFB-4C40-B2BE-036D32AF1487}" dt="2020-01-03T16:28:15.520" v="595"/>
          <ac:picMkLst>
            <pc:docMk/>
            <pc:sldMk cId="1981864200" sldId="265"/>
            <ac:picMk id="4" creationId="{F1EEEC53-B71B-4289-A592-EF057C6281AD}"/>
          </ac:picMkLst>
        </pc:picChg>
        <pc:picChg chg="add mod">
          <ac:chgData name="Duncan Borg" userId="94444bb0394aee61" providerId="LiveId" clId="{7B435200-0DFB-4C40-B2BE-036D32AF1487}" dt="2020-01-03T16:31:37.630" v="618" actId="1076"/>
          <ac:picMkLst>
            <pc:docMk/>
            <pc:sldMk cId="1981864200" sldId="265"/>
            <ac:picMk id="7" creationId="{BB26F940-EFE5-411C-AF24-734B31F299F1}"/>
          </ac:picMkLst>
        </pc:picChg>
      </pc:sldChg>
      <pc:sldChg chg="addSp delSp modSp add modAnim">
        <pc:chgData name="Duncan Borg" userId="94444bb0394aee61" providerId="LiveId" clId="{7B435200-0DFB-4C40-B2BE-036D32AF1487}" dt="2020-01-03T16:40:58.362" v="936" actId="20577"/>
        <pc:sldMkLst>
          <pc:docMk/>
          <pc:sldMk cId="156403028" sldId="266"/>
        </pc:sldMkLst>
        <pc:spChg chg="mod">
          <ac:chgData name="Duncan Borg" userId="94444bb0394aee61" providerId="LiveId" clId="{7B435200-0DFB-4C40-B2BE-036D32AF1487}" dt="2020-01-03T16:30:03.374" v="605" actId="113"/>
          <ac:spMkLst>
            <pc:docMk/>
            <pc:sldMk cId="156403028" sldId="266"/>
            <ac:spMk id="2" creationId="{382512AC-E772-4FAB-8FAA-49188990057B}"/>
          </ac:spMkLst>
        </pc:spChg>
        <pc:spChg chg="add del mod">
          <ac:chgData name="Duncan Borg" userId="94444bb0394aee61" providerId="LiveId" clId="{7B435200-0DFB-4C40-B2BE-036D32AF1487}" dt="2020-01-03T16:30:45.708" v="607"/>
          <ac:spMkLst>
            <pc:docMk/>
            <pc:sldMk cId="156403028" sldId="266"/>
            <ac:spMk id="4" creationId="{A550C5C8-675E-4467-96B1-BAC824108970}"/>
          </ac:spMkLst>
        </pc:spChg>
        <pc:spChg chg="mod">
          <ac:chgData name="Duncan Borg" userId="94444bb0394aee61" providerId="LiveId" clId="{7B435200-0DFB-4C40-B2BE-036D32AF1487}" dt="2020-01-03T16:40:58.362" v="936" actId="20577"/>
          <ac:spMkLst>
            <pc:docMk/>
            <pc:sldMk cId="156403028" sldId="266"/>
            <ac:spMk id="6" creationId="{326843C9-98F0-4446-8642-BC22A81EA50B}"/>
          </ac:spMkLst>
        </pc:spChg>
        <pc:picChg chg="add mod">
          <ac:chgData name="Duncan Borg" userId="94444bb0394aee61" providerId="LiveId" clId="{7B435200-0DFB-4C40-B2BE-036D32AF1487}" dt="2020-01-03T16:38:14.591" v="785" actId="1076"/>
          <ac:picMkLst>
            <pc:docMk/>
            <pc:sldMk cId="156403028" sldId="266"/>
            <ac:picMk id="5" creationId="{5155849A-2A21-472E-ACF9-67721A5C1D92}"/>
          </ac:picMkLst>
        </pc:picChg>
        <pc:picChg chg="del">
          <ac:chgData name="Duncan Borg" userId="94444bb0394aee61" providerId="LiveId" clId="{7B435200-0DFB-4C40-B2BE-036D32AF1487}" dt="2020-01-03T16:30:09.995" v="606" actId="478"/>
          <ac:picMkLst>
            <pc:docMk/>
            <pc:sldMk cId="156403028" sldId="266"/>
            <ac:picMk id="7" creationId="{BB26F940-EFE5-411C-AF24-734B31F299F1}"/>
          </ac:picMkLst>
        </pc:picChg>
        <pc:picChg chg="add mod">
          <ac:chgData name="Duncan Borg" userId="94444bb0394aee61" providerId="LiveId" clId="{7B435200-0DFB-4C40-B2BE-036D32AF1487}" dt="2020-01-03T16:38:04.733" v="780" actId="571"/>
          <ac:picMkLst>
            <pc:docMk/>
            <pc:sldMk cId="156403028" sldId="266"/>
            <ac:picMk id="8" creationId="{562EA46E-F50D-44EA-B3F5-5AFC3F5EBDF2}"/>
          </ac:picMkLst>
        </pc:picChg>
      </pc:sldChg>
      <pc:sldChg chg="addSp delSp modSp add delAnim modAnim">
        <pc:chgData name="Duncan Borg" userId="94444bb0394aee61" providerId="LiveId" clId="{7B435200-0DFB-4C40-B2BE-036D32AF1487}" dt="2020-01-03T16:40:44.018" v="920" actId="20577"/>
        <pc:sldMkLst>
          <pc:docMk/>
          <pc:sldMk cId="3897971672" sldId="267"/>
        </pc:sldMkLst>
        <pc:spChg chg="mod">
          <ac:chgData name="Duncan Borg" userId="94444bb0394aee61" providerId="LiveId" clId="{7B435200-0DFB-4C40-B2BE-036D32AF1487}" dt="2020-01-03T16:32:28.373" v="630" actId="20577"/>
          <ac:spMkLst>
            <pc:docMk/>
            <pc:sldMk cId="3897971672" sldId="267"/>
            <ac:spMk id="2" creationId="{382512AC-E772-4FAB-8FAA-49188990057B}"/>
          </ac:spMkLst>
        </pc:spChg>
        <pc:spChg chg="add del mod">
          <ac:chgData name="Duncan Borg" userId="94444bb0394aee61" providerId="LiveId" clId="{7B435200-0DFB-4C40-B2BE-036D32AF1487}" dt="2020-01-03T16:34:25.277" v="633"/>
          <ac:spMkLst>
            <pc:docMk/>
            <pc:sldMk cId="3897971672" sldId="267"/>
            <ac:spMk id="4" creationId="{6E5A766A-9F0E-4C84-B1AF-54412758E188}"/>
          </ac:spMkLst>
        </pc:spChg>
        <pc:spChg chg="mod">
          <ac:chgData name="Duncan Borg" userId="94444bb0394aee61" providerId="LiveId" clId="{7B435200-0DFB-4C40-B2BE-036D32AF1487}" dt="2020-01-03T16:40:44.018" v="920" actId="20577"/>
          <ac:spMkLst>
            <pc:docMk/>
            <pc:sldMk cId="3897971672" sldId="267"/>
            <ac:spMk id="6" creationId="{326843C9-98F0-4446-8642-BC22A81EA50B}"/>
          </ac:spMkLst>
        </pc:spChg>
        <pc:picChg chg="del mod">
          <ac:chgData name="Duncan Borg" userId="94444bb0394aee61" providerId="LiveId" clId="{7B435200-0DFB-4C40-B2BE-036D32AF1487}" dt="2020-01-03T16:32:32.757" v="632" actId="478"/>
          <ac:picMkLst>
            <pc:docMk/>
            <pc:sldMk cId="3897971672" sldId="267"/>
            <ac:picMk id="5" creationId="{5155849A-2A21-472E-ACF9-67721A5C1D92}"/>
          </ac:picMkLst>
        </pc:picChg>
        <pc:picChg chg="add mod">
          <ac:chgData name="Duncan Borg" userId="94444bb0394aee61" providerId="LiveId" clId="{7B435200-0DFB-4C40-B2BE-036D32AF1487}" dt="2020-01-03T16:34:32.914" v="636" actId="1076"/>
          <ac:picMkLst>
            <pc:docMk/>
            <pc:sldMk cId="3897971672" sldId="267"/>
            <ac:picMk id="7" creationId="{7CEE11A5-6F1E-42DB-9632-5A98EEF6E857}"/>
          </ac:picMkLst>
        </pc:picChg>
      </pc:sldChg>
      <pc:sldChg chg="addSp delSp modSp add ord">
        <pc:chgData name="Duncan Borg" userId="94444bb0394aee61" providerId="LiveId" clId="{7B435200-0DFB-4C40-B2BE-036D32AF1487}" dt="2020-01-03T16:42:27.210" v="1009" actId="113"/>
        <pc:sldMkLst>
          <pc:docMk/>
          <pc:sldMk cId="2965159291" sldId="268"/>
        </pc:sldMkLst>
        <pc:spChg chg="mod">
          <ac:chgData name="Duncan Borg" userId="94444bb0394aee61" providerId="LiveId" clId="{7B435200-0DFB-4C40-B2BE-036D32AF1487}" dt="2020-01-03T16:35:41.891" v="643" actId="20577"/>
          <ac:spMkLst>
            <pc:docMk/>
            <pc:sldMk cId="2965159291" sldId="268"/>
            <ac:spMk id="2" creationId="{382512AC-E772-4FAB-8FAA-49188990057B}"/>
          </ac:spMkLst>
        </pc:spChg>
        <pc:spChg chg="add del mod">
          <ac:chgData name="Duncan Borg" userId="94444bb0394aee61" providerId="LiveId" clId="{7B435200-0DFB-4C40-B2BE-036D32AF1487}" dt="2020-01-03T16:35:45.821" v="645"/>
          <ac:spMkLst>
            <pc:docMk/>
            <pc:sldMk cId="2965159291" sldId="268"/>
            <ac:spMk id="4" creationId="{7903A0EE-936C-4016-BB19-8A64C2CDDE8F}"/>
          </ac:spMkLst>
        </pc:spChg>
        <pc:spChg chg="mod">
          <ac:chgData name="Duncan Borg" userId="94444bb0394aee61" providerId="LiveId" clId="{7B435200-0DFB-4C40-B2BE-036D32AF1487}" dt="2020-01-03T16:42:27.210" v="1009" actId="113"/>
          <ac:spMkLst>
            <pc:docMk/>
            <pc:sldMk cId="2965159291" sldId="268"/>
            <ac:spMk id="6" creationId="{326843C9-98F0-4446-8642-BC22A81EA50B}"/>
          </ac:spMkLst>
        </pc:spChg>
        <pc:picChg chg="add mod">
          <ac:chgData name="Duncan Borg" userId="94444bb0394aee61" providerId="LiveId" clId="{7B435200-0DFB-4C40-B2BE-036D32AF1487}" dt="2020-01-03T16:36:00.383" v="648" actId="14100"/>
          <ac:picMkLst>
            <pc:docMk/>
            <pc:sldMk cId="2965159291" sldId="268"/>
            <ac:picMk id="5" creationId="{FFF4F108-F001-462A-9197-969F73E737AC}"/>
          </ac:picMkLst>
        </pc:picChg>
        <pc:picChg chg="del">
          <ac:chgData name="Duncan Borg" userId="94444bb0394aee61" providerId="LiveId" clId="{7B435200-0DFB-4C40-B2BE-036D32AF1487}" dt="2020-01-03T16:35:44.308" v="644" actId="478"/>
          <ac:picMkLst>
            <pc:docMk/>
            <pc:sldMk cId="2965159291" sldId="268"/>
            <ac:picMk id="7" creationId="{BB26F940-EFE5-411C-AF24-734B31F299F1}"/>
          </ac:picMkLst>
        </pc:picChg>
      </pc:sldChg>
      <pc:sldChg chg="addSp delSp modSp add del">
        <pc:chgData name="Duncan Borg" userId="94444bb0394aee61" providerId="LiveId" clId="{7B435200-0DFB-4C40-B2BE-036D32AF1487}" dt="2020-01-03T19:34:00.747" v="1754" actId="2696"/>
        <pc:sldMkLst>
          <pc:docMk/>
          <pc:sldMk cId="128567005" sldId="269"/>
        </pc:sldMkLst>
        <pc:spChg chg="mod">
          <ac:chgData name="Duncan Borg" userId="94444bb0394aee61" providerId="LiveId" clId="{7B435200-0DFB-4C40-B2BE-036D32AF1487}" dt="2020-01-03T16:41:56.313" v="984" actId="20577"/>
          <ac:spMkLst>
            <pc:docMk/>
            <pc:sldMk cId="128567005" sldId="269"/>
            <ac:spMk id="2" creationId="{382512AC-E772-4FAB-8FAA-49188990057B}"/>
          </ac:spMkLst>
        </pc:spChg>
        <pc:spChg chg="add del mod">
          <ac:chgData name="Duncan Borg" userId="94444bb0394aee61" providerId="LiveId" clId="{7B435200-0DFB-4C40-B2BE-036D32AF1487}" dt="2020-01-03T16:43:06.923" v="1017"/>
          <ac:spMkLst>
            <pc:docMk/>
            <pc:sldMk cId="128567005" sldId="269"/>
            <ac:spMk id="4" creationId="{06682FC0-C7BC-44C0-8294-7BF84CA7A152}"/>
          </ac:spMkLst>
        </pc:spChg>
        <pc:spChg chg="mod">
          <ac:chgData name="Duncan Borg" userId="94444bb0394aee61" providerId="LiveId" clId="{7B435200-0DFB-4C40-B2BE-036D32AF1487}" dt="2020-01-03T16:42:37.263" v="1015" actId="113"/>
          <ac:spMkLst>
            <pc:docMk/>
            <pc:sldMk cId="128567005" sldId="269"/>
            <ac:spMk id="6" creationId="{326843C9-98F0-4446-8642-BC22A81EA50B}"/>
          </ac:spMkLst>
        </pc:spChg>
        <pc:picChg chg="del">
          <ac:chgData name="Duncan Borg" userId="94444bb0394aee61" providerId="LiveId" clId="{7B435200-0DFB-4C40-B2BE-036D32AF1487}" dt="2020-01-03T16:43:05.443" v="1016" actId="478"/>
          <ac:picMkLst>
            <pc:docMk/>
            <pc:sldMk cId="128567005" sldId="269"/>
            <ac:picMk id="5" creationId="{FFF4F108-F001-462A-9197-969F73E737AC}"/>
          </ac:picMkLst>
        </pc:picChg>
        <pc:picChg chg="add mod">
          <ac:chgData name="Duncan Borg" userId="94444bb0394aee61" providerId="LiveId" clId="{7B435200-0DFB-4C40-B2BE-036D32AF1487}" dt="2020-01-03T16:43:22.595" v="1020" actId="14100"/>
          <ac:picMkLst>
            <pc:docMk/>
            <pc:sldMk cId="128567005" sldId="269"/>
            <ac:picMk id="7" creationId="{0BFC4324-EB3D-4840-B2CB-6C775DEFCE8D}"/>
          </ac:picMkLst>
        </pc:picChg>
      </pc:sldChg>
      <pc:sldChg chg="addSp modSp add modAnim">
        <pc:chgData name="Duncan Borg" userId="94444bb0394aee61" providerId="LiveId" clId="{7B435200-0DFB-4C40-B2BE-036D32AF1487}" dt="2020-01-03T17:19:46.265" v="1407" actId="1076"/>
        <pc:sldMkLst>
          <pc:docMk/>
          <pc:sldMk cId="1241108325" sldId="270"/>
        </pc:sldMkLst>
        <pc:spChg chg="mod">
          <ac:chgData name="Duncan Borg" userId="94444bb0394aee61" providerId="LiveId" clId="{7B435200-0DFB-4C40-B2BE-036D32AF1487}" dt="2020-01-03T17:03:53.242" v="1030" actId="20577"/>
          <ac:spMkLst>
            <pc:docMk/>
            <pc:sldMk cId="1241108325" sldId="270"/>
            <ac:spMk id="2" creationId="{382512AC-E772-4FAB-8FAA-49188990057B}"/>
          </ac:spMkLst>
        </pc:spChg>
        <pc:spChg chg="mod">
          <ac:chgData name="Duncan Borg" userId="94444bb0394aee61" providerId="LiveId" clId="{7B435200-0DFB-4C40-B2BE-036D32AF1487}" dt="2020-01-03T17:18:12.584" v="1402" actId="113"/>
          <ac:spMkLst>
            <pc:docMk/>
            <pc:sldMk cId="1241108325" sldId="270"/>
            <ac:spMk id="3" creationId="{AFB9AEEC-7CD7-4820-BFB3-E8FEB5F13F46}"/>
          </ac:spMkLst>
        </pc:spChg>
        <pc:picChg chg="add mod">
          <ac:chgData name="Duncan Borg" userId="94444bb0394aee61" providerId="LiveId" clId="{7B435200-0DFB-4C40-B2BE-036D32AF1487}" dt="2020-01-03T17:19:46.265" v="1407" actId="1076"/>
          <ac:picMkLst>
            <pc:docMk/>
            <pc:sldMk cId="1241108325" sldId="270"/>
            <ac:picMk id="4" creationId="{98FE9E10-5EDF-47AA-9F07-84C30A5A43C1}"/>
          </ac:picMkLst>
        </pc:picChg>
      </pc:sldChg>
      <pc:sldChg chg="modSp add del">
        <pc:chgData name="Duncan Borg" userId="94444bb0394aee61" providerId="LiveId" clId="{7B435200-0DFB-4C40-B2BE-036D32AF1487}" dt="2020-01-03T17:53:04.315" v="1415" actId="2696"/>
        <pc:sldMkLst>
          <pc:docMk/>
          <pc:sldMk cId="1323835804" sldId="271"/>
        </pc:sldMkLst>
        <pc:spChg chg="mod">
          <ac:chgData name="Duncan Borg" userId="94444bb0394aee61" providerId="LiveId" clId="{7B435200-0DFB-4C40-B2BE-036D32AF1487}" dt="2020-01-03T17:04:07.996" v="1046" actId="20577"/>
          <ac:spMkLst>
            <pc:docMk/>
            <pc:sldMk cId="1323835804" sldId="271"/>
            <ac:spMk id="2" creationId="{382512AC-E772-4FAB-8FAA-49188990057B}"/>
          </ac:spMkLst>
        </pc:spChg>
      </pc:sldChg>
      <pc:sldChg chg="addSp delSp modSp add modAnim">
        <pc:chgData name="Duncan Borg" userId="94444bb0394aee61" providerId="LiveId" clId="{7B435200-0DFB-4C40-B2BE-036D32AF1487}" dt="2020-01-03T19:09:47.642" v="1445" actId="1076"/>
        <pc:sldMkLst>
          <pc:docMk/>
          <pc:sldMk cId="3985255452" sldId="272"/>
        </pc:sldMkLst>
        <pc:spChg chg="mod">
          <ac:chgData name="Duncan Borg" userId="94444bb0394aee61" providerId="LiveId" clId="{7B435200-0DFB-4C40-B2BE-036D32AF1487}" dt="2020-01-03T17:04:36.899" v="1070" actId="20577"/>
          <ac:spMkLst>
            <pc:docMk/>
            <pc:sldMk cId="3985255452" sldId="272"/>
            <ac:spMk id="2" creationId="{382512AC-E772-4FAB-8FAA-49188990057B}"/>
          </ac:spMkLst>
        </pc:spChg>
        <pc:spChg chg="add del mod">
          <ac:chgData name="Duncan Borg" userId="94444bb0394aee61" providerId="LiveId" clId="{7B435200-0DFB-4C40-B2BE-036D32AF1487}" dt="2020-01-03T19:09:16.354" v="1439"/>
          <ac:spMkLst>
            <pc:docMk/>
            <pc:sldMk cId="3985255452" sldId="272"/>
            <ac:spMk id="3" creationId="{AFB9AEEC-7CD7-4820-BFB3-E8FEB5F13F46}"/>
          </ac:spMkLst>
        </pc:spChg>
        <pc:picChg chg="add del mod modCrop">
          <ac:chgData name="Duncan Borg" userId="94444bb0394aee61" providerId="LiveId" clId="{7B435200-0DFB-4C40-B2BE-036D32AF1487}" dt="2020-01-03T19:07:14.028" v="1438" actId="478"/>
          <ac:picMkLst>
            <pc:docMk/>
            <pc:sldMk cId="3985255452" sldId="272"/>
            <ac:picMk id="4" creationId="{4F17951C-8B09-4383-A0AE-855438068DDC}"/>
          </ac:picMkLst>
        </pc:picChg>
        <pc:picChg chg="add mod">
          <ac:chgData name="Duncan Borg" userId="94444bb0394aee61" providerId="LiveId" clId="{7B435200-0DFB-4C40-B2BE-036D32AF1487}" dt="2020-01-03T19:09:47.642" v="1445" actId="1076"/>
          <ac:picMkLst>
            <pc:docMk/>
            <pc:sldMk cId="3985255452" sldId="272"/>
            <ac:picMk id="5" creationId="{DA955EC1-382B-420D-8BB4-490E887DD215}"/>
          </ac:picMkLst>
        </pc:picChg>
      </pc:sldChg>
      <pc:sldChg chg="addSp delSp modSp add ord modAnim">
        <pc:chgData name="Duncan Borg" userId="94444bb0394aee61" providerId="LiveId" clId="{7B435200-0DFB-4C40-B2BE-036D32AF1487}" dt="2020-01-03T19:30:27.941" v="1748"/>
        <pc:sldMkLst>
          <pc:docMk/>
          <pc:sldMk cId="268946082" sldId="273"/>
        </pc:sldMkLst>
        <pc:spChg chg="mod">
          <ac:chgData name="Duncan Borg" userId="94444bb0394aee61" providerId="LiveId" clId="{7B435200-0DFB-4C40-B2BE-036D32AF1487}" dt="2020-01-03T19:25:41.035" v="1704" actId="20577"/>
          <ac:spMkLst>
            <pc:docMk/>
            <pc:sldMk cId="268946082" sldId="273"/>
            <ac:spMk id="2" creationId="{382512AC-E772-4FAB-8FAA-49188990057B}"/>
          </ac:spMkLst>
        </pc:spChg>
        <pc:spChg chg="del">
          <ac:chgData name="Duncan Borg" userId="94444bb0394aee61" providerId="LiveId" clId="{7B435200-0DFB-4C40-B2BE-036D32AF1487}" dt="2020-01-03T19:25:22.076" v="1687"/>
          <ac:spMkLst>
            <pc:docMk/>
            <pc:sldMk cId="268946082" sldId="273"/>
            <ac:spMk id="3" creationId="{AFB9AEEC-7CD7-4820-BFB3-E8FEB5F13F46}"/>
          </ac:spMkLst>
        </pc:spChg>
        <pc:picChg chg="add mod">
          <ac:chgData name="Duncan Borg" userId="94444bb0394aee61" providerId="LiveId" clId="{7B435200-0DFB-4C40-B2BE-036D32AF1487}" dt="2020-01-03T19:25:49.309" v="1707" actId="1076"/>
          <ac:picMkLst>
            <pc:docMk/>
            <pc:sldMk cId="268946082" sldId="273"/>
            <ac:picMk id="4" creationId="{BB9934AB-1B28-4B25-8948-6C7B8E4D1D76}"/>
          </ac:picMkLst>
        </pc:picChg>
      </pc:sldChg>
      <pc:sldChg chg="addSp modSp add ord modAnim">
        <pc:chgData name="Duncan Borg" userId="94444bb0394aee61" providerId="LiveId" clId="{7B435200-0DFB-4C40-B2BE-036D32AF1487}" dt="2020-01-03T19:36:49.645" v="1761" actId="20577"/>
        <pc:sldMkLst>
          <pc:docMk/>
          <pc:sldMk cId="3269700966" sldId="274"/>
        </pc:sldMkLst>
        <pc:spChg chg="mod">
          <ac:chgData name="Duncan Borg" userId="94444bb0394aee61" providerId="LiveId" clId="{7B435200-0DFB-4C40-B2BE-036D32AF1487}" dt="2020-01-03T19:36:49.645" v="1761" actId="20577"/>
          <ac:spMkLst>
            <pc:docMk/>
            <pc:sldMk cId="3269700966" sldId="274"/>
            <ac:spMk id="2" creationId="{382512AC-E772-4FAB-8FAA-49188990057B}"/>
          </ac:spMkLst>
        </pc:spChg>
        <pc:spChg chg="mod">
          <ac:chgData name="Duncan Borg" userId="94444bb0394aee61" providerId="LiveId" clId="{7B435200-0DFB-4C40-B2BE-036D32AF1487}" dt="2020-01-03T17:13:39.117" v="1302" actId="113"/>
          <ac:spMkLst>
            <pc:docMk/>
            <pc:sldMk cId="3269700966" sldId="274"/>
            <ac:spMk id="3" creationId="{AFB9AEEC-7CD7-4820-BFB3-E8FEB5F13F46}"/>
          </ac:spMkLst>
        </pc:spChg>
        <pc:spChg chg="add mod">
          <ac:chgData name="Duncan Borg" userId="94444bb0394aee61" providerId="LiveId" clId="{7B435200-0DFB-4C40-B2BE-036D32AF1487}" dt="2020-01-03T17:14:27.674" v="1308" actId="208"/>
          <ac:spMkLst>
            <pc:docMk/>
            <pc:sldMk cId="3269700966" sldId="274"/>
            <ac:spMk id="5" creationId="{565C3046-0137-4641-9251-430A09AF0240}"/>
          </ac:spMkLst>
        </pc:spChg>
        <pc:spChg chg="add mod">
          <ac:chgData name="Duncan Borg" userId="94444bb0394aee61" providerId="LiveId" clId="{7B435200-0DFB-4C40-B2BE-036D32AF1487}" dt="2020-01-03T17:15:57.128" v="1325" actId="1038"/>
          <ac:spMkLst>
            <pc:docMk/>
            <pc:sldMk cId="3269700966" sldId="274"/>
            <ac:spMk id="6" creationId="{9634B548-E4D2-4A9A-AF20-2E3ECEBA7EBB}"/>
          </ac:spMkLst>
        </pc:spChg>
        <pc:spChg chg="add mod">
          <ac:chgData name="Duncan Borg" userId="94444bb0394aee61" providerId="LiveId" clId="{7B435200-0DFB-4C40-B2BE-036D32AF1487}" dt="2020-01-03T17:16:42.365" v="1356" actId="1076"/>
          <ac:spMkLst>
            <pc:docMk/>
            <pc:sldMk cId="3269700966" sldId="274"/>
            <ac:spMk id="10" creationId="{F9B863FB-5968-404C-99BD-608D7DA86E4C}"/>
          </ac:spMkLst>
        </pc:spChg>
        <pc:picChg chg="add mod">
          <ac:chgData name="Duncan Borg" userId="94444bb0394aee61" providerId="LiveId" clId="{7B435200-0DFB-4C40-B2BE-036D32AF1487}" dt="2020-01-03T17:15:51.505" v="1322" actId="1076"/>
          <ac:picMkLst>
            <pc:docMk/>
            <pc:sldMk cId="3269700966" sldId="274"/>
            <ac:picMk id="4" creationId="{DC43D237-0FBB-4756-B45D-D7FBA4BA9186}"/>
          </ac:picMkLst>
        </pc:picChg>
        <pc:cxnChg chg="add mod">
          <ac:chgData name="Duncan Borg" userId="94444bb0394aee61" providerId="LiveId" clId="{7B435200-0DFB-4C40-B2BE-036D32AF1487}" dt="2020-01-03T17:16:03.876" v="1327" actId="14100"/>
          <ac:cxnSpMkLst>
            <pc:docMk/>
            <pc:sldMk cId="3269700966" sldId="274"/>
            <ac:cxnSpMk id="8" creationId="{04470A48-AF57-4088-8413-882E9186F514}"/>
          </ac:cxnSpMkLst>
        </pc:cxnChg>
      </pc:sldChg>
      <pc:sldChg chg="addSp delSp modSp add modAnim">
        <pc:chgData name="Duncan Borg" userId="94444bb0394aee61" providerId="LiveId" clId="{7B435200-0DFB-4C40-B2BE-036D32AF1487}" dt="2020-01-03T19:21:19.213" v="1671" actId="14100"/>
        <pc:sldMkLst>
          <pc:docMk/>
          <pc:sldMk cId="176789198" sldId="275"/>
        </pc:sldMkLst>
        <pc:spChg chg="mod">
          <ac:chgData name="Duncan Borg" userId="94444bb0394aee61" providerId="LiveId" clId="{7B435200-0DFB-4C40-B2BE-036D32AF1487}" dt="2020-01-03T19:17:15.922" v="1591" actId="20577"/>
          <ac:spMkLst>
            <pc:docMk/>
            <pc:sldMk cId="176789198" sldId="275"/>
            <ac:spMk id="2" creationId="{382512AC-E772-4FAB-8FAA-49188990057B}"/>
          </ac:spMkLst>
        </pc:spChg>
        <pc:spChg chg="del mod">
          <ac:chgData name="Duncan Borg" userId="94444bb0394aee61" providerId="LiveId" clId="{7B435200-0DFB-4C40-B2BE-036D32AF1487}" dt="2020-01-03T19:11:52.482" v="1469" actId="478"/>
          <ac:spMkLst>
            <pc:docMk/>
            <pc:sldMk cId="176789198" sldId="275"/>
            <ac:spMk id="3" creationId="{AFB9AEEC-7CD7-4820-BFB3-E8FEB5F13F46}"/>
          </ac:spMkLst>
        </pc:spChg>
        <pc:spChg chg="add mod">
          <ac:chgData name="Duncan Borg" userId="94444bb0394aee61" providerId="LiveId" clId="{7B435200-0DFB-4C40-B2BE-036D32AF1487}" dt="2020-01-03T19:14:34.475" v="1537" actId="1036"/>
          <ac:spMkLst>
            <pc:docMk/>
            <pc:sldMk cId="176789198" sldId="275"/>
            <ac:spMk id="6" creationId="{25BF85B5-5D85-4AE7-8B59-E6DB4D7E7B34}"/>
          </ac:spMkLst>
        </pc:spChg>
        <pc:spChg chg="add mod">
          <ac:chgData name="Duncan Borg" userId="94444bb0394aee61" providerId="LiveId" clId="{7B435200-0DFB-4C40-B2BE-036D32AF1487}" dt="2020-01-03T19:15:48.589" v="1561" actId="20577"/>
          <ac:spMkLst>
            <pc:docMk/>
            <pc:sldMk cId="176789198" sldId="275"/>
            <ac:spMk id="9" creationId="{390AEB89-2124-4BD1-902D-F9C2F3AA5A6B}"/>
          </ac:spMkLst>
        </pc:spChg>
        <pc:spChg chg="add mod">
          <ac:chgData name="Duncan Borg" userId="94444bb0394aee61" providerId="LiveId" clId="{7B435200-0DFB-4C40-B2BE-036D32AF1487}" dt="2020-01-03T19:15:44.830" v="1560" actId="20577"/>
          <ac:spMkLst>
            <pc:docMk/>
            <pc:sldMk cId="176789198" sldId="275"/>
            <ac:spMk id="11" creationId="{F20AD03E-1722-453D-91A5-77A680182F3E}"/>
          </ac:spMkLst>
        </pc:spChg>
        <pc:spChg chg="add mod">
          <ac:chgData name="Duncan Borg" userId="94444bb0394aee61" providerId="LiveId" clId="{7B435200-0DFB-4C40-B2BE-036D32AF1487}" dt="2020-01-03T19:15:36.117" v="1558" actId="20577"/>
          <ac:spMkLst>
            <pc:docMk/>
            <pc:sldMk cId="176789198" sldId="275"/>
            <ac:spMk id="13" creationId="{B9C6D291-0445-4461-B178-556838634E79}"/>
          </ac:spMkLst>
        </pc:spChg>
        <pc:spChg chg="add mod">
          <ac:chgData name="Duncan Borg" userId="94444bb0394aee61" providerId="LiveId" clId="{7B435200-0DFB-4C40-B2BE-036D32AF1487}" dt="2020-01-03T19:16:04.641" v="1569" actId="20577"/>
          <ac:spMkLst>
            <pc:docMk/>
            <pc:sldMk cId="176789198" sldId="275"/>
            <ac:spMk id="16" creationId="{28CDD3F9-9E95-45B0-8B23-68AFFF021CD1}"/>
          </ac:spMkLst>
        </pc:spChg>
        <pc:spChg chg="add mod">
          <ac:chgData name="Duncan Borg" userId="94444bb0394aee61" providerId="LiveId" clId="{7B435200-0DFB-4C40-B2BE-036D32AF1487}" dt="2020-01-03T19:19:29.365" v="1615" actId="14100"/>
          <ac:spMkLst>
            <pc:docMk/>
            <pc:sldMk cId="176789198" sldId="275"/>
            <ac:spMk id="18" creationId="{CFB39530-1433-4608-BEEA-AFB3BE667711}"/>
          </ac:spMkLst>
        </pc:spChg>
        <pc:spChg chg="add mod">
          <ac:chgData name="Duncan Borg" userId="94444bb0394aee61" providerId="LiveId" clId="{7B435200-0DFB-4C40-B2BE-036D32AF1487}" dt="2020-01-03T19:19:50.842" v="1637" actId="14100"/>
          <ac:spMkLst>
            <pc:docMk/>
            <pc:sldMk cId="176789198" sldId="275"/>
            <ac:spMk id="20" creationId="{43D105FD-9F19-45FD-A476-D15FEB1AE0BC}"/>
          </ac:spMkLst>
        </pc:spChg>
        <pc:spChg chg="add mod">
          <ac:chgData name="Duncan Borg" userId="94444bb0394aee61" providerId="LiveId" clId="{7B435200-0DFB-4C40-B2BE-036D32AF1487}" dt="2020-01-03T19:20:32.881" v="1640" actId="1076"/>
          <ac:spMkLst>
            <pc:docMk/>
            <pc:sldMk cId="176789198" sldId="275"/>
            <ac:spMk id="24" creationId="{CD216267-69A9-497C-BB65-ECF8AE407374}"/>
          </ac:spMkLst>
        </pc:spChg>
        <pc:spChg chg="add mod">
          <ac:chgData name="Duncan Borg" userId="94444bb0394aee61" providerId="LiveId" clId="{7B435200-0DFB-4C40-B2BE-036D32AF1487}" dt="2020-01-03T19:21:19.213" v="1671" actId="14100"/>
          <ac:spMkLst>
            <pc:docMk/>
            <pc:sldMk cId="176789198" sldId="275"/>
            <ac:spMk id="26" creationId="{0EC209C6-A208-4FF4-8407-2CE14F7E27FE}"/>
          </ac:spMkLst>
        </pc:spChg>
        <pc:picChg chg="del">
          <ac:chgData name="Duncan Borg" userId="94444bb0394aee61" providerId="LiveId" clId="{7B435200-0DFB-4C40-B2BE-036D32AF1487}" dt="2020-01-03T19:10:19.972" v="1446" actId="478"/>
          <ac:picMkLst>
            <pc:docMk/>
            <pc:sldMk cId="176789198" sldId="275"/>
            <ac:picMk id="4" creationId="{4F17951C-8B09-4383-A0AE-855438068DDC}"/>
          </ac:picMkLst>
        </pc:picChg>
        <pc:picChg chg="add mod">
          <ac:chgData name="Duncan Borg" userId="94444bb0394aee61" providerId="LiveId" clId="{7B435200-0DFB-4C40-B2BE-036D32AF1487}" dt="2020-01-03T19:20:40.385" v="1644" actId="1076"/>
          <ac:picMkLst>
            <pc:docMk/>
            <pc:sldMk cId="176789198" sldId="275"/>
            <ac:picMk id="5" creationId="{CA7364D9-83E3-4B65-86F8-8F534D0CEC71}"/>
          </ac:picMkLst>
        </pc:picChg>
        <pc:cxnChg chg="add mod">
          <ac:chgData name="Duncan Borg" userId="94444bb0394aee61" providerId="LiveId" clId="{7B435200-0DFB-4C40-B2BE-036D32AF1487}" dt="2020-01-03T19:14:34.475" v="1537" actId="1036"/>
          <ac:cxnSpMkLst>
            <pc:docMk/>
            <pc:sldMk cId="176789198" sldId="275"/>
            <ac:cxnSpMk id="7" creationId="{6A2EC2BB-AED8-4575-A41B-85C3FE69D632}"/>
          </ac:cxnSpMkLst>
        </pc:cxnChg>
        <pc:cxnChg chg="add mod">
          <ac:chgData name="Duncan Borg" userId="94444bb0394aee61" providerId="LiveId" clId="{7B435200-0DFB-4C40-B2BE-036D32AF1487}" dt="2020-01-03T19:14:29.707" v="1531" actId="1035"/>
          <ac:cxnSpMkLst>
            <pc:docMk/>
            <pc:sldMk cId="176789198" sldId="275"/>
            <ac:cxnSpMk id="10" creationId="{56FC4573-1E71-4FAB-8BF4-1D0032B82340}"/>
          </ac:cxnSpMkLst>
        </pc:cxnChg>
        <pc:cxnChg chg="add mod">
          <ac:chgData name="Duncan Borg" userId="94444bb0394aee61" providerId="LiveId" clId="{7B435200-0DFB-4C40-B2BE-036D32AF1487}" dt="2020-01-03T19:14:40.061" v="1543" actId="1035"/>
          <ac:cxnSpMkLst>
            <pc:docMk/>
            <pc:sldMk cId="176789198" sldId="275"/>
            <ac:cxnSpMk id="12" creationId="{F85A45EF-E37C-4943-93A0-BB21C1F095CA}"/>
          </ac:cxnSpMkLst>
        </pc:cxnChg>
        <pc:cxnChg chg="add mod">
          <ac:chgData name="Duncan Borg" userId="94444bb0394aee61" providerId="LiveId" clId="{7B435200-0DFB-4C40-B2BE-036D32AF1487}" dt="2020-01-03T19:15:25.552" v="1546" actId="14100"/>
          <ac:cxnSpMkLst>
            <pc:docMk/>
            <pc:sldMk cId="176789198" sldId="275"/>
            <ac:cxnSpMk id="14" creationId="{0D57C9CE-973D-4D22-B8AD-F3F32D0780B7}"/>
          </ac:cxnSpMkLst>
        </pc:cxnChg>
        <pc:cxnChg chg="add mod">
          <ac:chgData name="Duncan Borg" userId="94444bb0394aee61" providerId="LiveId" clId="{7B435200-0DFB-4C40-B2BE-036D32AF1487}" dt="2020-01-03T19:16:00.850" v="1563" actId="1076"/>
          <ac:cxnSpMkLst>
            <pc:docMk/>
            <pc:sldMk cId="176789198" sldId="275"/>
            <ac:cxnSpMk id="17" creationId="{651FE015-A5E2-4050-B0ED-761CD4E0F758}"/>
          </ac:cxnSpMkLst>
        </pc:cxnChg>
        <pc:cxnChg chg="add mod">
          <ac:chgData name="Duncan Borg" userId="94444bb0394aee61" providerId="LiveId" clId="{7B435200-0DFB-4C40-B2BE-036D32AF1487}" dt="2020-01-03T19:19:50.842" v="1637" actId="14100"/>
          <ac:cxnSpMkLst>
            <pc:docMk/>
            <pc:sldMk cId="176789198" sldId="275"/>
            <ac:cxnSpMk id="19" creationId="{3A3C21E2-505E-43C8-8451-9612ADABFAC0}"/>
          </ac:cxnSpMkLst>
        </pc:cxnChg>
        <pc:cxnChg chg="add mod">
          <ac:chgData name="Duncan Borg" userId="94444bb0394aee61" providerId="LiveId" clId="{7B435200-0DFB-4C40-B2BE-036D32AF1487}" dt="2020-01-03T19:21:19.213" v="1671" actId="14100"/>
          <ac:cxnSpMkLst>
            <pc:docMk/>
            <pc:sldMk cId="176789198" sldId="275"/>
            <ac:cxnSpMk id="25" creationId="{DE418BF0-50FB-4E7E-B632-B79657FB2C40}"/>
          </ac:cxnSpMkLst>
        </pc:cxnChg>
      </pc:sldChg>
      <pc:sldChg chg="addSp delSp modSp add ord delAnim modAnim">
        <pc:chgData name="Duncan Borg" userId="94444bb0394aee61" providerId="LiveId" clId="{7B435200-0DFB-4C40-B2BE-036D32AF1487}" dt="2020-01-03T19:33:26.602" v="1752" actId="1076"/>
        <pc:sldMkLst>
          <pc:docMk/>
          <pc:sldMk cId="3630304315" sldId="276"/>
        </pc:sldMkLst>
        <pc:spChg chg="mod">
          <ac:chgData name="Duncan Borg" userId="94444bb0394aee61" providerId="LiveId" clId="{7B435200-0DFB-4C40-B2BE-036D32AF1487}" dt="2020-01-03T19:28:37.865" v="1731" actId="20577"/>
          <ac:spMkLst>
            <pc:docMk/>
            <pc:sldMk cId="3630304315" sldId="276"/>
            <ac:spMk id="2" creationId="{382512AC-E772-4FAB-8FAA-49188990057B}"/>
          </ac:spMkLst>
        </pc:spChg>
        <pc:spChg chg="del">
          <ac:chgData name="Duncan Borg" userId="94444bb0394aee61" providerId="LiveId" clId="{7B435200-0DFB-4C40-B2BE-036D32AF1487}" dt="2020-01-03T19:27:58.985" v="1709"/>
          <ac:spMkLst>
            <pc:docMk/>
            <pc:sldMk cId="3630304315" sldId="276"/>
            <ac:spMk id="3" creationId="{AFB9AEEC-7CD7-4820-BFB3-E8FEB5F13F46}"/>
          </ac:spMkLst>
        </pc:spChg>
        <pc:spChg chg="add del mod">
          <ac:chgData name="Duncan Borg" userId="94444bb0394aee61" providerId="LiveId" clId="{7B435200-0DFB-4C40-B2BE-036D32AF1487}" dt="2020-01-03T19:33:16.361" v="1749"/>
          <ac:spMkLst>
            <pc:docMk/>
            <pc:sldMk cId="3630304315" sldId="276"/>
            <ac:spMk id="6" creationId="{4992F18C-5C10-47FD-86D5-C292BCBE73B4}"/>
          </ac:spMkLst>
        </pc:spChg>
        <pc:picChg chg="add del mod">
          <ac:chgData name="Duncan Borg" userId="94444bb0394aee61" providerId="LiveId" clId="{7B435200-0DFB-4C40-B2BE-036D32AF1487}" dt="2020-01-03T19:28:39.991" v="1732" actId="478"/>
          <ac:picMkLst>
            <pc:docMk/>
            <pc:sldMk cId="3630304315" sldId="276"/>
            <ac:picMk id="4" creationId="{7DDE9E04-6B49-4207-B51E-6E8F32D59BCC}"/>
          </ac:picMkLst>
        </pc:picChg>
        <pc:picChg chg="add mod">
          <ac:chgData name="Duncan Borg" userId="94444bb0394aee61" providerId="LiveId" clId="{7B435200-0DFB-4C40-B2BE-036D32AF1487}" dt="2020-01-03T19:33:26.602" v="1752" actId="1076"/>
          <ac:picMkLst>
            <pc:docMk/>
            <pc:sldMk cId="3630304315" sldId="276"/>
            <ac:picMk id="7" creationId="{82E4FE7A-E00E-456B-B947-E108847BC070}"/>
          </ac:picMkLst>
        </pc:picChg>
      </pc:sldChg>
      <pc:sldChg chg="add">
        <pc:chgData name="Duncan Borg" userId="94444bb0394aee61" providerId="LiveId" clId="{7B435200-0DFB-4C40-B2BE-036D32AF1487}" dt="2020-01-03T19:28:29.534" v="1714"/>
        <pc:sldMkLst>
          <pc:docMk/>
          <pc:sldMk cId="1220273530" sldId="277"/>
        </pc:sldMkLst>
      </pc:sldChg>
      <pc:sldChg chg="addSp delSp modSp add delAnim modAnim">
        <pc:chgData name="Duncan Borg" userId="94444bb0394aee61" providerId="LiveId" clId="{7B435200-0DFB-4C40-B2BE-036D32AF1487}" dt="2020-01-03T19:30:22.173" v="1747"/>
        <pc:sldMkLst>
          <pc:docMk/>
          <pc:sldMk cId="3054263499" sldId="278"/>
        </pc:sldMkLst>
        <pc:spChg chg="mod">
          <ac:chgData name="Duncan Borg" userId="94444bb0394aee61" providerId="LiveId" clId="{7B435200-0DFB-4C40-B2BE-036D32AF1487}" dt="2020-01-03T19:29:37.295" v="1741" actId="20577"/>
          <ac:spMkLst>
            <pc:docMk/>
            <pc:sldMk cId="3054263499" sldId="278"/>
            <ac:spMk id="2" creationId="{382512AC-E772-4FAB-8FAA-49188990057B}"/>
          </ac:spMkLst>
        </pc:spChg>
        <pc:spChg chg="add del mod">
          <ac:chgData name="Duncan Borg" userId="94444bb0394aee61" providerId="LiveId" clId="{7B435200-0DFB-4C40-B2BE-036D32AF1487}" dt="2020-01-03T19:30:13.113" v="1743"/>
          <ac:spMkLst>
            <pc:docMk/>
            <pc:sldMk cId="3054263499" sldId="278"/>
            <ac:spMk id="5" creationId="{5417A0FC-2AE2-4C7A-B19C-FEB1CD28C0B3}"/>
          </ac:spMkLst>
        </pc:spChg>
        <pc:picChg chg="del">
          <ac:chgData name="Duncan Borg" userId="94444bb0394aee61" providerId="LiveId" clId="{7B435200-0DFB-4C40-B2BE-036D32AF1487}" dt="2020-01-03T19:29:41.534" v="1742" actId="478"/>
          <ac:picMkLst>
            <pc:docMk/>
            <pc:sldMk cId="3054263499" sldId="278"/>
            <ac:picMk id="4" creationId="{7DDE9E04-6B49-4207-B51E-6E8F32D59BCC}"/>
          </ac:picMkLst>
        </pc:picChg>
        <pc:picChg chg="add mod">
          <ac:chgData name="Duncan Borg" userId="94444bb0394aee61" providerId="LiveId" clId="{7B435200-0DFB-4C40-B2BE-036D32AF1487}" dt="2020-01-03T19:30:19.977" v="1746" actId="1076"/>
          <ac:picMkLst>
            <pc:docMk/>
            <pc:sldMk cId="3054263499" sldId="278"/>
            <ac:picMk id="6" creationId="{BEA5DA57-97A7-4F2B-A873-228B9DF8E4B1}"/>
          </ac:picMkLst>
        </pc:picChg>
      </pc:sldChg>
    </pc:docChg>
  </pc:docChgLst>
  <pc:docChgLst>
    <pc:chgData name="Duncan Borg" userId="c913ba52b82f48e3" providerId="LiveId" clId="{53BBA7DE-DCAF-404F-88F3-A6B9680B6382}"/>
    <pc:docChg chg="delSld modSld">
      <pc:chgData name="Duncan Borg" userId="c913ba52b82f48e3" providerId="LiveId" clId="{53BBA7DE-DCAF-404F-88F3-A6B9680B6382}" dt="2021-06-09T07:48:39.627" v="5" actId="20577"/>
      <pc:docMkLst>
        <pc:docMk/>
      </pc:docMkLst>
      <pc:sldChg chg="modSp">
        <pc:chgData name="Duncan Borg" userId="c913ba52b82f48e3" providerId="LiveId" clId="{53BBA7DE-DCAF-404F-88F3-A6B9680B6382}" dt="2021-06-09T07:48:39.627" v="5" actId="20577"/>
        <pc:sldMkLst>
          <pc:docMk/>
          <pc:sldMk cId="2249311334" sldId="263"/>
        </pc:sldMkLst>
        <pc:spChg chg="mod">
          <ac:chgData name="Duncan Borg" userId="c913ba52b82f48e3" providerId="LiveId" clId="{53BBA7DE-DCAF-404F-88F3-A6B9680B6382}" dt="2021-06-09T07:48:39.627" v="5" actId="20577"/>
          <ac:spMkLst>
            <pc:docMk/>
            <pc:sldMk cId="2249311334" sldId="263"/>
            <ac:spMk id="3" creationId="{AFB9AEEC-7CD7-4820-BFB3-E8FEB5F13F46}"/>
          </ac:spMkLst>
        </pc:spChg>
      </pc:sldChg>
      <pc:sldChg chg="modAnim">
        <pc:chgData name="Duncan Borg" userId="c913ba52b82f48e3" providerId="LiveId" clId="{53BBA7DE-DCAF-404F-88F3-A6B9680B6382}" dt="2021-06-04T08:36:36.342" v="1"/>
        <pc:sldMkLst>
          <pc:docMk/>
          <pc:sldMk cId="3630304315" sldId="276"/>
        </pc:sldMkLst>
      </pc:sldChg>
      <pc:sldChg chg="modAnim">
        <pc:chgData name="Duncan Borg" userId="c913ba52b82f48e3" providerId="LiveId" clId="{53BBA7DE-DCAF-404F-88F3-A6B9680B6382}" dt="2021-06-04T08:13:28.989" v="0"/>
        <pc:sldMkLst>
          <pc:docMk/>
          <pc:sldMk cId="2964471238" sldId="279"/>
        </pc:sldMkLst>
      </pc:sldChg>
      <pc:sldChg chg="del">
        <pc:chgData name="Duncan Borg" userId="c913ba52b82f48e3" providerId="LiveId" clId="{53BBA7DE-DCAF-404F-88F3-A6B9680B6382}" dt="2021-06-04T09:02:32.242" v="2" actId="47"/>
        <pc:sldMkLst>
          <pc:docMk/>
          <pc:sldMk cId="3617908317" sldId="281"/>
        </pc:sldMkLst>
      </pc:sldChg>
    </pc:docChg>
  </pc:docChgLst>
  <pc:docChgLst>
    <pc:chgData name="Duncan Borg" userId="94444bb0394aee61" providerId="LiveId" clId="{F3C96446-B797-4644-88EC-664CFCB3B818}"/>
    <pc:docChg chg="undo custSel addSld delSld modSld sldOrd">
      <pc:chgData name="Duncan Borg" userId="94444bb0394aee61" providerId="LiveId" clId="{F3C96446-B797-4644-88EC-664CFCB3B818}" dt="2022-05-28T11:24:03.796" v="283" actId="20577"/>
      <pc:docMkLst>
        <pc:docMk/>
      </pc:docMkLst>
      <pc:sldChg chg="addSp delSp modSp mod modAnim">
        <pc:chgData name="Duncan Borg" userId="94444bb0394aee61" providerId="LiveId" clId="{F3C96446-B797-4644-88EC-664CFCB3B818}" dt="2022-05-28T11:08:25.400" v="150" actId="1076"/>
        <pc:sldMkLst>
          <pc:docMk/>
          <pc:sldMk cId="3864364945" sldId="257"/>
        </pc:sldMkLst>
        <pc:spChg chg="mod">
          <ac:chgData name="Duncan Borg" userId="94444bb0394aee61" providerId="LiveId" clId="{F3C96446-B797-4644-88EC-664CFCB3B818}" dt="2022-05-28T11:07:05.805" v="139" actId="20577"/>
          <ac:spMkLst>
            <pc:docMk/>
            <pc:sldMk cId="3864364945" sldId="257"/>
            <ac:spMk id="3" creationId="{AFB9AEEC-7CD7-4820-BFB3-E8FEB5F13F46}"/>
          </ac:spMkLst>
        </pc:spChg>
        <pc:picChg chg="add mod modCrop">
          <ac:chgData name="Duncan Borg" userId="94444bb0394aee61" providerId="LiveId" clId="{F3C96446-B797-4644-88EC-664CFCB3B818}" dt="2022-05-28T11:08:08.924" v="147" actId="1037"/>
          <ac:picMkLst>
            <pc:docMk/>
            <pc:sldMk cId="3864364945" sldId="257"/>
            <ac:picMk id="9" creationId="{9913E171-E1D2-DE25-E03A-BC64B6E126A5}"/>
          </ac:picMkLst>
        </pc:picChg>
        <pc:picChg chg="add mod">
          <ac:chgData name="Duncan Borg" userId="94444bb0394aee61" providerId="LiveId" clId="{F3C96446-B797-4644-88EC-664CFCB3B818}" dt="2022-05-28T11:08:25.400" v="150" actId="1076"/>
          <ac:picMkLst>
            <pc:docMk/>
            <pc:sldMk cId="3864364945" sldId="257"/>
            <ac:picMk id="10" creationId="{42975997-E48A-A830-E9F1-FF0662CB01D3}"/>
          </ac:picMkLst>
        </pc:picChg>
        <pc:picChg chg="mod">
          <ac:chgData name="Duncan Borg" userId="94444bb0394aee61" providerId="LiveId" clId="{F3C96446-B797-4644-88EC-664CFCB3B818}" dt="2022-05-28T11:07:09.380" v="140" actId="1076"/>
          <ac:picMkLst>
            <pc:docMk/>
            <pc:sldMk cId="3864364945" sldId="257"/>
            <ac:picMk id="1030" creationId="{BB60021D-7D56-4A1E-96B6-97683E5BB3E6}"/>
          </ac:picMkLst>
        </pc:picChg>
        <pc:picChg chg="del">
          <ac:chgData name="Duncan Borg" userId="94444bb0394aee61" providerId="LiveId" clId="{F3C96446-B797-4644-88EC-664CFCB3B818}" dt="2022-05-28T11:06:54.895" v="124" actId="478"/>
          <ac:picMkLst>
            <pc:docMk/>
            <pc:sldMk cId="3864364945" sldId="257"/>
            <ac:picMk id="1036" creationId="{9391ABD4-60A6-4BB9-BE4D-02483A3A321F}"/>
          </ac:picMkLst>
        </pc:picChg>
      </pc:sldChg>
      <pc:sldChg chg="modSp">
        <pc:chgData name="Duncan Borg" userId="94444bb0394aee61" providerId="LiveId" clId="{F3C96446-B797-4644-88EC-664CFCB3B818}" dt="2022-05-16T08:13:37.898" v="2" actId="20577"/>
        <pc:sldMkLst>
          <pc:docMk/>
          <pc:sldMk cId="2249311334" sldId="263"/>
        </pc:sldMkLst>
        <pc:spChg chg="mod">
          <ac:chgData name="Duncan Borg" userId="94444bb0394aee61" providerId="LiveId" clId="{F3C96446-B797-4644-88EC-664CFCB3B818}" dt="2022-05-16T08:13:37.898" v="2" actId="20577"/>
          <ac:spMkLst>
            <pc:docMk/>
            <pc:sldMk cId="2249311334" sldId="263"/>
            <ac:spMk id="3" creationId="{AFB9AEEC-7CD7-4820-BFB3-E8FEB5F13F46}"/>
          </ac:spMkLst>
        </pc:spChg>
      </pc:sldChg>
      <pc:sldChg chg="modSp add mod">
        <pc:chgData name="Duncan Borg" userId="94444bb0394aee61" providerId="LiveId" clId="{F3C96446-B797-4644-88EC-664CFCB3B818}" dt="2022-05-28T11:22:38.130" v="266" actId="113"/>
        <pc:sldMkLst>
          <pc:docMk/>
          <pc:sldMk cId="832598234" sldId="307"/>
        </pc:sldMkLst>
        <pc:spChg chg="mod">
          <ac:chgData name="Duncan Borg" userId="94444bb0394aee61" providerId="LiveId" clId="{F3C96446-B797-4644-88EC-664CFCB3B818}" dt="2022-05-28T11:21:35.373" v="218" actId="20577"/>
          <ac:spMkLst>
            <pc:docMk/>
            <pc:sldMk cId="832598234" sldId="307"/>
            <ac:spMk id="2" creationId="{FA80DA36-7420-427D-826C-6830811DDFD9}"/>
          </ac:spMkLst>
        </pc:spChg>
        <pc:spChg chg="mod">
          <ac:chgData name="Duncan Borg" userId="94444bb0394aee61" providerId="LiveId" clId="{F3C96446-B797-4644-88EC-664CFCB3B818}" dt="2022-05-28T11:22:38.130" v="266" actId="113"/>
          <ac:spMkLst>
            <pc:docMk/>
            <pc:sldMk cId="832598234" sldId="307"/>
            <ac:spMk id="3" creationId="{E3ADD0B2-8912-4540-A81C-049871D506AC}"/>
          </ac:spMkLst>
        </pc:spChg>
      </pc:sldChg>
      <pc:sldChg chg="modSp add mod ord">
        <pc:chgData name="Duncan Borg" userId="94444bb0394aee61" providerId="LiveId" clId="{F3C96446-B797-4644-88EC-664CFCB3B818}" dt="2022-05-28T10:59:22.399" v="70" actId="255"/>
        <pc:sldMkLst>
          <pc:docMk/>
          <pc:sldMk cId="3979703340" sldId="318"/>
        </pc:sldMkLst>
        <pc:spChg chg="mod">
          <ac:chgData name="Duncan Borg" userId="94444bb0394aee61" providerId="LiveId" clId="{F3C96446-B797-4644-88EC-664CFCB3B818}" dt="2022-05-28T10:59:22.399" v="70" actId="255"/>
          <ac:spMkLst>
            <pc:docMk/>
            <pc:sldMk cId="3979703340" sldId="318"/>
            <ac:spMk id="4" creationId="{6AAF350D-8EAC-48A1-A9BB-FFE36250143A}"/>
          </ac:spMkLst>
        </pc:spChg>
      </pc:sldChg>
      <pc:sldChg chg="addSp delSp add del setBg delDesignElem">
        <pc:chgData name="Duncan Borg" userId="94444bb0394aee61" providerId="LiveId" clId="{F3C96446-B797-4644-88EC-664CFCB3B818}" dt="2022-05-28T11:00:29.701" v="73"/>
        <pc:sldMkLst>
          <pc:docMk/>
          <pc:sldMk cId="1396073530" sldId="319"/>
        </pc:sldMkLst>
        <pc:spChg chg="add del">
          <ac:chgData name="Duncan Borg" userId="94444bb0394aee61" providerId="LiveId" clId="{F3C96446-B797-4644-88EC-664CFCB3B818}" dt="2022-05-28T11:00:29.701" v="73"/>
          <ac:spMkLst>
            <pc:docMk/>
            <pc:sldMk cId="1396073530" sldId="319"/>
            <ac:spMk id="6" creationId="{F7660A3D-94D7-4E5D-AE77-F2DEE49DF4EE}"/>
          </ac:spMkLst>
        </pc:spChg>
        <pc:spChg chg="add del">
          <ac:chgData name="Duncan Borg" userId="94444bb0394aee61" providerId="LiveId" clId="{F3C96446-B797-4644-88EC-664CFCB3B818}" dt="2022-05-28T11:00:29.701" v="73"/>
          <ac:spMkLst>
            <pc:docMk/>
            <pc:sldMk cId="1396073530" sldId="319"/>
            <ac:spMk id="7" creationId="{A44EB985-DC5C-4DAC-9D62-8DC7D0F25A8F}"/>
          </ac:spMkLst>
        </pc:spChg>
        <pc:spChg chg="add del">
          <ac:chgData name="Duncan Borg" userId="94444bb0394aee61" providerId="LiveId" clId="{F3C96446-B797-4644-88EC-664CFCB3B818}" dt="2022-05-28T11:00:29.701" v="73"/>
          <ac:spMkLst>
            <pc:docMk/>
            <pc:sldMk cId="1396073530" sldId="319"/>
            <ac:spMk id="8" creationId="{3FCB64ED-B050-4F57-8188-F233260082B0}"/>
          </ac:spMkLst>
        </pc:spChg>
        <pc:spChg chg="add del">
          <ac:chgData name="Duncan Borg" userId="94444bb0394aee61" providerId="LiveId" clId="{F3C96446-B797-4644-88EC-664CFCB3B818}" dt="2022-05-28T11:00:29.701" v="73"/>
          <ac:spMkLst>
            <pc:docMk/>
            <pc:sldMk cId="1396073530" sldId="319"/>
            <ac:spMk id="10" creationId="{2BF5D0F4-EA4E-47A5-87BE-9ABB1AF66DCF}"/>
          </ac:spMkLst>
        </pc:spChg>
        <pc:spChg chg="add del">
          <ac:chgData name="Duncan Borg" userId="94444bb0394aee61" providerId="LiveId" clId="{F3C96446-B797-4644-88EC-664CFCB3B818}" dt="2022-05-28T11:00:29.701" v="73"/>
          <ac:spMkLst>
            <pc:docMk/>
            <pc:sldMk cId="1396073530" sldId="319"/>
            <ac:spMk id="12" creationId="{5EC7AA7E-81E8-4755-AC3D-2CE40312D0C6}"/>
          </ac:spMkLst>
        </pc:spChg>
        <pc:spChg chg="add del">
          <ac:chgData name="Duncan Borg" userId="94444bb0394aee61" providerId="LiveId" clId="{F3C96446-B797-4644-88EC-664CFCB3B818}" dt="2022-05-28T11:00:29.701" v="73"/>
          <ac:spMkLst>
            <pc:docMk/>
            <pc:sldMk cId="1396073530" sldId="319"/>
            <ac:spMk id="14" creationId="{ED188C2F-B457-4F86-B4B4-79703666D718}"/>
          </ac:spMkLst>
        </pc:spChg>
        <pc:spChg chg="add del">
          <ac:chgData name="Duncan Borg" userId="94444bb0394aee61" providerId="LiveId" clId="{F3C96446-B797-4644-88EC-664CFCB3B818}" dt="2022-05-28T11:00:29.701" v="73"/>
          <ac:spMkLst>
            <pc:docMk/>
            <pc:sldMk cId="1396073530" sldId="319"/>
            <ac:spMk id="16" creationId="{33B956FD-3E35-4658-9C8B-3A48FD2DB42C}"/>
          </ac:spMkLst>
        </pc:spChg>
        <pc:spChg chg="add del">
          <ac:chgData name="Duncan Borg" userId="94444bb0394aee61" providerId="LiveId" clId="{F3C96446-B797-4644-88EC-664CFCB3B818}" dt="2022-05-28T11:00:29.701" v="73"/>
          <ac:spMkLst>
            <pc:docMk/>
            <pc:sldMk cId="1396073530" sldId="319"/>
            <ac:spMk id="18" creationId="{A1BC678D-D15E-4FC5-8CBF-5308E841AF57}"/>
          </ac:spMkLst>
        </pc:spChg>
      </pc:sldChg>
      <pc:sldChg chg="addSp modSp add mod modAnim">
        <pc:chgData name="Duncan Borg" userId="94444bb0394aee61" providerId="LiveId" clId="{F3C96446-B797-4644-88EC-664CFCB3B818}" dt="2022-05-28T11:06:06.709" v="122" actId="164"/>
        <pc:sldMkLst>
          <pc:docMk/>
          <pc:sldMk cId="2547371691" sldId="319"/>
        </pc:sldMkLst>
        <pc:spChg chg="add mod ord">
          <ac:chgData name="Duncan Borg" userId="94444bb0394aee61" providerId="LiveId" clId="{F3C96446-B797-4644-88EC-664CFCB3B818}" dt="2022-05-28T11:06:06.709" v="122" actId="164"/>
          <ac:spMkLst>
            <pc:docMk/>
            <pc:sldMk cId="2547371691" sldId="319"/>
            <ac:spMk id="2" creationId="{E9BD19E5-8C4A-DEAA-CFEF-1A89E9EB37FD}"/>
          </ac:spMkLst>
        </pc:spChg>
        <pc:spChg chg="mod">
          <ac:chgData name="Duncan Borg" userId="94444bb0394aee61" providerId="LiveId" clId="{F3C96446-B797-4644-88EC-664CFCB3B818}" dt="2022-05-28T11:01:16.013" v="95" actId="20577"/>
          <ac:spMkLst>
            <pc:docMk/>
            <pc:sldMk cId="2547371691" sldId="319"/>
            <ac:spMk id="4" creationId="{6AAF350D-8EAC-48A1-A9BB-FFE36250143A}"/>
          </ac:spMkLst>
        </pc:spChg>
        <pc:grpChg chg="add mod">
          <ac:chgData name="Duncan Borg" userId="94444bb0394aee61" providerId="LiveId" clId="{F3C96446-B797-4644-88EC-664CFCB3B818}" dt="2022-05-28T11:06:06.709" v="122" actId="164"/>
          <ac:grpSpMkLst>
            <pc:docMk/>
            <pc:sldMk cId="2547371691" sldId="319"/>
            <ac:grpSpMk id="3" creationId="{155251F4-6046-E688-4A48-89CFDEA7E114}"/>
          </ac:grpSpMkLst>
        </pc:grpChg>
        <pc:picChg chg="add mod">
          <ac:chgData name="Duncan Borg" userId="94444bb0394aee61" providerId="LiveId" clId="{F3C96446-B797-4644-88EC-664CFCB3B818}" dt="2022-05-28T11:06:06.709" v="122" actId="164"/>
          <ac:picMkLst>
            <pc:docMk/>
            <pc:sldMk cId="2547371691" sldId="319"/>
            <ac:picMk id="11" creationId="{52470E7C-92F9-2C58-0C86-263EEEFCAFF9}"/>
          </ac:picMkLst>
        </pc:picChg>
      </pc:sldChg>
      <pc:sldChg chg="modSp add mod">
        <pc:chgData name="Duncan Borg" userId="94444bb0394aee61" providerId="LiveId" clId="{F3C96446-B797-4644-88EC-664CFCB3B818}" dt="2022-05-28T11:24:03.796" v="283" actId="20577"/>
        <pc:sldMkLst>
          <pc:docMk/>
          <pc:sldMk cId="4069684822" sldId="320"/>
        </pc:sldMkLst>
        <pc:spChg chg="mod">
          <ac:chgData name="Duncan Borg" userId="94444bb0394aee61" providerId="LiveId" clId="{F3C96446-B797-4644-88EC-664CFCB3B818}" dt="2022-05-28T11:23:55.330" v="281" actId="20577"/>
          <ac:spMkLst>
            <pc:docMk/>
            <pc:sldMk cId="4069684822" sldId="320"/>
            <ac:spMk id="2" creationId="{FA80DA36-7420-427D-826C-6830811DDFD9}"/>
          </ac:spMkLst>
        </pc:spChg>
        <pc:spChg chg="mod">
          <ac:chgData name="Duncan Borg" userId="94444bb0394aee61" providerId="LiveId" clId="{F3C96446-B797-4644-88EC-664CFCB3B818}" dt="2022-05-28T11:24:03.796" v="283" actId="20577"/>
          <ac:spMkLst>
            <pc:docMk/>
            <pc:sldMk cId="4069684822" sldId="320"/>
            <ac:spMk id="3" creationId="{E3ADD0B2-8912-4540-A81C-049871D506AC}"/>
          </ac:spMkLst>
        </pc:spChg>
      </pc:sldChg>
    </pc:docChg>
  </pc:docChgLst>
  <pc:docChgLst>
    <pc:chgData name="Duncan Borg" userId="94444bb0394aee61" providerId="LiveId" clId="{D60E99B0-C38A-4B0D-8EDF-17BB9C078A93}"/>
    <pc:docChg chg="modSld">
      <pc:chgData name="Duncan Borg" userId="94444bb0394aee61" providerId="LiveId" clId="{D60E99B0-C38A-4B0D-8EDF-17BB9C078A93}" dt="2020-02-03T18:24:27.677" v="9"/>
      <pc:docMkLst>
        <pc:docMk/>
      </pc:docMkLst>
      <pc:sldChg chg="addSp delSp modSp">
        <pc:chgData name="Duncan Borg" userId="94444bb0394aee61" providerId="LiveId" clId="{D60E99B0-C38A-4B0D-8EDF-17BB9C078A93}" dt="2020-01-27T11:49:22.852" v="7" actId="478"/>
        <pc:sldMkLst>
          <pc:docMk/>
          <pc:sldMk cId="2249311334" sldId="263"/>
        </pc:sldMkLst>
        <pc:picChg chg="add del mod">
          <ac:chgData name="Duncan Borg" userId="94444bb0394aee61" providerId="LiveId" clId="{D60E99B0-C38A-4B0D-8EDF-17BB9C078A93}" dt="2020-01-27T11:49:22.852" v="7" actId="478"/>
          <ac:picMkLst>
            <pc:docMk/>
            <pc:sldMk cId="2249311334" sldId="263"/>
            <ac:picMk id="1026" creationId="{2278723B-B742-4881-93D4-B3C5E402CC1A}"/>
          </ac:picMkLst>
        </pc:picChg>
      </pc:sldChg>
      <pc:sldChg chg="addSp modSp modAnim">
        <pc:chgData name="Duncan Borg" userId="94444bb0394aee61" providerId="LiveId" clId="{D60E99B0-C38A-4B0D-8EDF-17BB9C078A93}" dt="2020-02-03T18:24:27.677" v="9"/>
        <pc:sldMkLst>
          <pc:docMk/>
          <pc:sldMk cId="3054263499" sldId="278"/>
        </pc:sldMkLst>
        <pc:picChg chg="add mod">
          <ac:chgData name="Duncan Borg" userId="94444bb0394aee61" providerId="LiveId" clId="{D60E99B0-C38A-4B0D-8EDF-17BB9C078A93}" dt="2020-02-03T18:24:27.677" v="9"/>
          <ac:picMkLst>
            <pc:docMk/>
            <pc:sldMk cId="3054263499" sldId="278"/>
            <ac:picMk id="3" creationId="{AF8BAEF7-19BB-4DC9-BE04-4637CAB94128}"/>
          </ac:picMkLst>
        </pc:picChg>
      </pc:sldChg>
    </pc:docChg>
  </pc:docChgLst>
  <pc:docChgLst>
    <pc:chgData name="Duncan Borg" userId="94444bb0394aee61" providerId="LiveId" clId="{A20CD6EF-2467-4A62-9A1C-789B369576D7}"/>
    <pc:docChg chg="custSel addSld modSld">
      <pc:chgData name="Duncan Borg" userId="94444bb0394aee61" providerId="LiveId" clId="{A20CD6EF-2467-4A62-9A1C-789B369576D7}" dt="2019-11-11T07:39:40.875" v="293"/>
      <pc:docMkLst>
        <pc:docMk/>
      </pc:docMkLst>
      <pc:sldChg chg="modSp">
        <pc:chgData name="Duncan Borg" userId="94444bb0394aee61" providerId="LiveId" clId="{A20CD6EF-2467-4A62-9A1C-789B369576D7}" dt="2019-11-11T07:35:57.502" v="278" actId="113"/>
        <pc:sldMkLst>
          <pc:docMk/>
          <pc:sldMk cId="3864364945" sldId="257"/>
        </pc:sldMkLst>
        <pc:spChg chg="mod">
          <ac:chgData name="Duncan Borg" userId="94444bb0394aee61" providerId="LiveId" clId="{A20CD6EF-2467-4A62-9A1C-789B369576D7}" dt="2019-11-11T07:35:57.502" v="278" actId="113"/>
          <ac:spMkLst>
            <pc:docMk/>
            <pc:sldMk cId="3864364945" sldId="257"/>
            <ac:spMk id="3" creationId="{AFB9AEEC-7CD7-4820-BFB3-E8FEB5F13F46}"/>
          </ac:spMkLst>
        </pc:spChg>
      </pc:sldChg>
      <pc:sldChg chg="delSp modSp">
        <pc:chgData name="Duncan Borg" userId="94444bb0394aee61" providerId="LiveId" clId="{A20CD6EF-2467-4A62-9A1C-789B369576D7}" dt="2019-11-11T07:36:20.409" v="281" actId="403"/>
        <pc:sldMkLst>
          <pc:docMk/>
          <pc:sldMk cId="84723181" sldId="258"/>
        </pc:sldMkLst>
        <pc:spChg chg="mod">
          <ac:chgData name="Duncan Borg" userId="94444bb0394aee61" providerId="LiveId" clId="{A20CD6EF-2467-4A62-9A1C-789B369576D7}" dt="2019-11-11T07:32:12.671" v="81" actId="20577"/>
          <ac:spMkLst>
            <pc:docMk/>
            <pc:sldMk cId="84723181" sldId="258"/>
            <ac:spMk id="2" creationId="{382512AC-E772-4FAB-8FAA-49188990057B}"/>
          </ac:spMkLst>
        </pc:spChg>
        <pc:spChg chg="mod">
          <ac:chgData name="Duncan Borg" userId="94444bb0394aee61" providerId="LiveId" clId="{A20CD6EF-2467-4A62-9A1C-789B369576D7}" dt="2019-11-11T07:36:20.409" v="281" actId="403"/>
          <ac:spMkLst>
            <pc:docMk/>
            <pc:sldMk cId="84723181" sldId="258"/>
            <ac:spMk id="3" creationId="{AFB9AEEC-7CD7-4820-BFB3-E8FEB5F13F46}"/>
          </ac:spMkLst>
        </pc:spChg>
        <pc:graphicFrameChg chg="del">
          <ac:chgData name="Duncan Borg" userId="94444bb0394aee61" providerId="LiveId" clId="{A20CD6EF-2467-4A62-9A1C-789B369576D7}" dt="2019-11-11T07:22:18.045" v="0" actId="478"/>
          <ac:graphicFrameMkLst>
            <pc:docMk/>
            <pc:sldMk cId="84723181" sldId="258"/>
            <ac:graphicFrameMk id="4" creationId="{7572ACF0-2C2B-4D82-BBFE-82F30E8B28DA}"/>
          </ac:graphicFrameMkLst>
        </pc:graphicFrameChg>
      </pc:sldChg>
      <pc:sldChg chg="add">
        <pc:chgData name="Duncan Borg" userId="94444bb0394aee61" providerId="LiveId" clId="{A20CD6EF-2467-4A62-9A1C-789B369576D7}" dt="2019-11-11T07:32:05.384" v="64"/>
        <pc:sldMkLst>
          <pc:docMk/>
          <pc:sldMk cId="2220738656" sldId="259"/>
        </pc:sldMkLst>
      </pc:sldChg>
      <pc:sldChg chg="modSp add">
        <pc:chgData name="Duncan Borg" userId="94444bb0394aee61" providerId="LiveId" clId="{A20CD6EF-2467-4A62-9A1C-789B369576D7}" dt="2019-11-11T07:35:26.134" v="275" actId="122"/>
        <pc:sldMkLst>
          <pc:docMk/>
          <pc:sldMk cId="1309520965" sldId="260"/>
        </pc:sldMkLst>
        <pc:spChg chg="mod">
          <ac:chgData name="Duncan Borg" userId="94444bb0394aee61" providerId="LiveId" clId="{A20CD6EF-2467-4A62-9A1C-789B369576D7}" dt="2019-11-11T07:35:06.146" v="271" actId="20577"/>
          <ac:spMkLst>
            <pc:docMk/>
            <pc:sldMk cId="1309520965" sldId="260"/>
            <ac:spMk id="2" creationId="{382512AC-E772-4FAB-8FAA-49188990057B}"/>
          </ac:spMkLst>
        </pc:spChg>
        <pc:spChg chg="mod">
          <ac:chgData name="Duncan Borg" userId="94444bb0394aee61" providerId="LiveId" clId="{A20CD6EF-2467-4A62-9A1C-789B369576D7}" dt="2019-11-11T07:35:26.134" v="275" actId="122"/>
          <ac:spMkLst>
            <pc:docMk/>
            <pc:sldMk cId="1309520965" sldId="260"/>
            <ac:spMk id="3" creationId="{AFB9AEEC-7CD7-4820-BFB3-E8FEB5F13F46}"/>
          </ac:spMkLst>
        </pc:spChg>
      </pc:sldChg>
      <pc:sldChg chg="modSp add">
        <pc:chgData name="Duncan Borg" userId="94444bb0394aee61" providerId="LiveId" clId="{A20CD6EF-2467-4A62-9A1C-789B369576D7}" dt="2019-11-11T07:39:36.274" v="292" actId="20577"/>
        <pc:sldMkLst>
          <pc:docMk/>
          <pc:sldMk cId="3378627651" sldId="261"/>
        </pc:sldMkLst>
        <pc:spChg chg="mod">
          <ac:chgData name="Duncan Borg" userId="94444bb0394aee61" providerId="LiveId" clId="{A20CD6EF-2467-4A62-9A1C-789B369576D7}" dt="2019-11-11T07:39:36.274" v="292" actId="20577"/>
          <ac:spMkLst>
            <pc:docMk/>
            <pc:sldMk cId="3378627651" sldId="261"/>
            <ac:spMk id="2" creationId="{382512AC-E772-4FAB-8FAA-49188990057B}"/>
          </ac:spMkLst>
        </pc:spChg>
      </pc:sldChg>
      <pc:sldChg chg="add">
        <pc:chgData name="Duncan Borg" userId="94444bb0394aee61" providerId="LiveId" clId="{A20CD6EF-2467-4A62-9A1C-789B369576D7}" dt="2019-11-11T07:39:40.875" v="293"/>
        <pc:sldMkLst>
          <pc:docMk/>
          <pc:sldMk cId="2852323403" sldId="26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D4D82-9284-448C-95E4-B8E4E4E8D03B}" type="datetimeFigureOut">
              <a:rPr lang="en-MT" smtClean="0"/>
              <a:t>05/07/2023</a:t>
            </a:fld>
            <a:endParaRPr lang="en-M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9BBF27-5975-48D7-85FA-0FA8017EA6FB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939481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9BBF27-5975-48D7-85FA-0FA8017EA6FB}" type="slidenum">
              <a:rPr lang="en-MT" smtClean="0"/>
              <a:t>4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801940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86B75A-687E-405C-8A0B-8D00578BA2C3}" type="datetimeFigureOut">
              <a:rPr lang="en-US" smtClean="0"/>
              <a:pPr/>
              <a:t>5/7/2023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626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91A77-E3A8-4FC5-8EE0-28DA97363E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365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CD934-A8C4-4409-BB11-83DCFE7403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696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758DC8-C42E-4BFA-8A97-A9C0685E46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607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081C6D-07C5-4CDE-9041-44D1BBCF1A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861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F8D70-18E2-4366-8B54-77114E9A298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991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A6C3224-B72F-4A1F-976B-D359EADEF612}" type="datetimeFigureOut">
              <a:rPr lang="en-GB" smtClean="0"/>
              <a:pPr/>
              <a:t>07/05/2023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GB">
              <a:solidFill>
                <a:srgbClr val="B83D68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FAC078B-113E-4840-B32D-DF6E0A8E7AB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1068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C3224-B72F-4A1F-976B-D359EADEF612}" type="datetimeFigureOut">
              <a:rPr lang="en-GB" smtClean="0">
                <a:solidFill>
                  <a:prstClr val="black"/>
                </a:solidFill>
              </a:rPr>
              <a:pPr/>
              <a:t>07/05/2023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C078B-113E-4840-B32D-DF6E0A8E7AB5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7146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C3224-B72F-4A1F-976B-D359EADEF612}" type="datetimeFigureOut">
              <a:rPr lang="en-GB" smtClean="0">
                <a:solidFill>
                  <a:prstClr val="white"/>
                </a:solidFill>
              </a:rPr>
              <a:pPr/>
              <a:t>07/05/2023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C078B-113E-4840-B32D-DF6E0A8E7AB5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5526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C3224-B72F-4A1F-976B-D359EADEF612}" type="datetimeFigureOut">
              <a:rPr lang="en-GB" smtClean="0">
                <a:solidFill>
                  <a:prstClr val="white"/>
                </a:solidFill>
              </a:rPr>
              <a:pPr/>
              <a:t>07/05/2023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C078B-113E-4840-B32D-DF6E0A8E7AB5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8738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C3224-B72F-4A1F-976B-D359EADEF612}" type="datetimeFigureOut">
              <a:rPr lang="en-GB" smtClean="0">
                <a:solidFill>
                  <a:prstClr val="black"/>
                </a:solidFill>
              </a:rPr>
              <a:pPr/>
              <a:t>07/05/2023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C078B-113E-4840-B32D-DF6E0A8E7AB5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49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799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C3224-B72F-4A1F-976B-D359EADEF612}" type="datetimeFigureOut">
              <a:rPr lang="en-GB" smtClean="0">
                <a:solidFill>
                  <a:prstClr val="white"/>
                </a:solidFill>
              </a:rPr>
              <a:pPr/>
              <a:t>07/05/2023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C078B-113E-4840-B32D-DF6E0A8E7AB5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117322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C3224-B72F-4A1F-976B-D359EADEF612}" type="datetimeFigureOut">
              <a:rPr lang="en-GB" smtClean="0">
                <a:solidFill>
                  <a:prstClr val="black"/>
                </a:solidFill>
              </a:rPr>
              <a:pPr/>
              <a:t>07/05/2023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C078B-113E-4840-B32D-DF6E0A8E7AB5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3350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CA6C3224-B72F-4A1F-976B-D359EADEF612}" type="datetimeFigureOut">
              <a:rPr lang="en-GB" smtClean="0">
                <a:solidFill>
                  <a:prstClr val="black"/>
                </a:solidFill>
              </a:rPr>
              <a:pPr/>
              <a:t>07/05/2023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C078B-113E-4840-B32D-DF6E0A8E7AB5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1864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A6C3224-B72F-4A1F-976B-D359EADEF612}" type="datetimeFigureOut">
              <a:rPr lang="en-GB" smtClean="0">
                <a:solidFill>
                  <a:prstClr val="white"/>
                </a:solidFill>
              </a:rPr>
              <a:pPr/>
              <a:t>07/05/2023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FAC078B-113E-4840-B32D-DF6E0A8E7AB5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6123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C3224-B72F-4A1F-976B-D359EADEF612}" type="datetimeFigureOut">
              <a:rPr lang="en-GB" smtClean="0">
                <a:solidFill>
                  <a:prstClr val="black"/>
                </a:solidFill>
              </a:rPr>
              <a:pPr/>
              <a:t>07/05/2023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C078B-113E-4840-B32D-DF6E0A8E7AB5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9690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C3224-B72F-4A1F-976B-D359EADEF612}" type="datetimeFigureOut">
              <a:rPr lang="en-GB" smtClean="0">
                <a:solidFill>
                  <a:prstClr val="black"/>
                </a:solidFill>
              </a:rPr>
              <a:pPr/>
              <a:t>07/05/2023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C078B-113E-4840-B32D-DF6E0A8E7AB5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1231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9C21B-C3E2-4AF8-86FD-38F030FE6CC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127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BAA3A-31AB-4609-AC78-22FDF7419F0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4430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CC46F-8B16-42C2-AC9E-2E796FF13C9A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2547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4BD9-251F-47DC-A766-DBDB5F667B29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032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28BB5-C97C-4C8E-AC7B-7BF7BAB1D84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CCCB6-A202-4662-881E-21BF8A211F1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8247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1B58-6142-4CDB-A7D4-FF2446815FD3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3073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037AA-FBD2-460F-909D-72D3DA6C494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3148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8EF6F-5F1F-460A-A840-08388B9498DE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8564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31629-4550-4CF0-A180-21872A8643A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4164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C6F0-6F11-4D78-8D04-6336A61BA243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634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2F388-3C8F-4567-A795-DB45BB3B96F4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9985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D0998-7E0E-44E6-96DA-F5B713E2E2A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094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5/7/2023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3058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822092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5/7/2023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23077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D741B1-E255-43C8-8375-55DA20E15A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9917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545268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244781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45157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1419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5/7/2023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103404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814742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725097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5/7/2023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39676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8B9EBBA-996F-894A-B54A-D6246ED52CEA}" type="datetimeFigureOut">
              <a:rPr lang="en-US" smtClean="0"/>
              <a:pPr/>
              <a:t>5/7/2023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5269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5/7/2023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517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90BEE-FBD1-410C-8781-1E115941B2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0891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DFA1846-DA80-1C48-A609-854EA85C59AD}" type="datetimeFigureOut">
              <a:rPr lang="en-US" smtClean="0"/>
              <a:pPr/>
              <a:t>5/7/2023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8011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5/7/2023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9288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5/7/2023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9800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5/7/2023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5016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5/7/2023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4428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0DF5E60-9974-AC48-9591-99C2BB44B7CF}" type="datetimeFigureOut">
              <a:rPr lang="en-US" smtClean="0"/>
              <a:pPr/>
              <a:t>5/7/2023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5509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5/7/2023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3774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5/7/2023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084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D62726E-379B-B349-9EED-81ED093FA806}" type="datetimeFigureOut">
              <a:rPr lang="en-US" smtClean="0"/>
              <a:pPr/>
              <a:t>5/7/2023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66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D6EB1E-2B1E-46BD-B7F8-20A2AAAF67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469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DDC08-3A26-41A6-8DA9-902BDBF566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207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19A359-F6C6-4E0A-89E1-360F95C5D9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741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398BF8-2B13-4219-A2E1-AE8AB450B0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127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5586B75A-687E-405C-8A0B-8D00578BA2C3}" type="datetimeFigureOut">
              <a:rPr lang="en-US" smtClean="0"/>
              <a:pPr/>
              <a:t>5/7/2023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714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E83397-1889-441B-950C-69B49F7CF2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839DBE0-4749-4364-BC25-90B603E585C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53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8079E8-3D7F-45FE-A9C4-6C8ADE6159C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257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CA6C3224-B72F-4A1F-976B-D359EADEF612}" type="datetimeFigureOut">
              <a:rPr lang="en-GB" smtClean="0">
                <a:solidFill>
                  <a:prstClr val="black"/>
                </a:solidFill>
              </a:rPr>
              <a:pPr/>
              <a:t>07/05/2023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FFAC078B-113E-4840-B32D-DF6E0A8E7AB5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153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>
                  <a:tint val="75000"/>
                </a:prstClr>
              </a:solidFill>
              <a:latin typeface="Boulder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>
                  <a:tint val="75000"/>
                </a:prstClr>
              </a:solidFill>
              <a:latin typeface="Boulder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D6036DA-B527-488A-8631-783ABDB69CFD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Boulder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Bould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132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5/7/2023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74284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6" r:id="rId1"/>
    <p:sldLayoutId id="2147484257" r:id="rId2"/>
    <p:sldLayoutId id="2147484258" r:id="rId3"/>
    <p:sldLayoutId id="2147484259" r:id="rId4"/>
    <p:sldLayoutId id="2147484260" r:id="rId5"/>
    <p:sldLayoutId id="2147484261" r:id="rId6"/>
    <p:sldLayoutId id="2147484262" r:id="rId7"/>
    <p:sldLayoutId id="2147484263" r:id="rId8"/>
    <p:sldLayoutId id="2147484264" r:id="rId9"/>
    <p:sldLayoutId id="2147484265" r:id="rId10"/>
    <p:sldLayoutId id="2147484266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5/7/2023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23498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8" r:id="rId1"/>
    <p:sldLayoutId id="2147484269" r:id="rId2"/>
    <p:sldLayoutId id="2147484270" r:id="rId3"/>
    <p:sldLayoutId id="2147484271" r:id="rId4"/>
    <p:sldLayoutId id="2147484272" r:id="rId5"/>
    <p:sldLayoutId id="2147484273" r:id="rId6"/>
    <p:sldLayoutId id="2147484274" r:id="rId7"/>
    <p:sldLayoutId id="2147484275" r:id="rId8"/>
    <p:sldLayoutId id="2147484276" r:id="rId9"/>
    <p:sldLayoutId id="2147484277" r:id="rId10"/>
    <p:sldLayoutId id="2147484278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dbor90.wixsite.com/smcict/outlook-inbox" TargetMode="External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ffice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dbor90.wixsite.com/smcict/office-365-first-time-login" TargetMode="External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D72C9-8A64-4264-A029-832C8F7870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sz="6600" b="1" cap="none" dirty="0"/>
              <a:t>Managing Emails</a:t>
            </a:r>
            <a:br>
              <a:rPr lang="en-GB" sz="6600" b="1" cap="none" dirty="0"/>
            </a:br>
            <a:r>
              <a:rPr lang="en-GB" sz="6600" b="1" cap="none" dirty="0"/>
              <a:t>by using Office 365</a:t>
            </a:r>
            <a:endParaRPr lang="en-MT" sz="6600" b="1" cap="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06FD68-379C-44D4-A60F-3EECE8FC98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en-GB" sz="2000" b="1" cap="none" dirty="0">
                <a:solidFill>
                  <a:schemeClr val="tx1"/>
                </a:solidFill>
              </a:rPr>
              <a:t>Mr Duncan Borg</a:t>
            </a:r>
            <a:endParaRPr lang="en-MT" sz="2000" b="1" cap="none" dirty="0">
              <a:solidFill>
                <a:schemeClr val="tx1"/>
              </a:solidFill>
            </a:endParaRPr>
          </a:p>
        </p:txBody>
      </p:sp>
      <p:pic>
        <p:nvPicPr>
          <p:cNvPr id="1026" name="Picture 2" descr="Image result for office 365 icon">
            <a:extLst>
              <a:ext uri="{FF2B5EF4-FFF2-40B4-BE49-F238E27FC236}">
                <a16:creationId xmlns:a16="http://schemas.microsoft.com/office/drawing/2014/main" id="{CF1ACE0A-04CF-4DCB-A9FA-837DA18FE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562" y="1086079"/>
            <a:ext cx="1240855" cy="140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486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F7660A3D-94D7-4E5D-AE77-F2DEE49DF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A44EB985-DC5C-4DAC-9D62-8DC7D0F25A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3FCB64ED-B050-4F57-8188-F23326008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2BF5D0F4-EA4E-47A5-87BE-9ABB1AF66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6">
            <a:extLst>
              <a:ext uri="{FF2B5EF4-FFF2-40B4-BE49-F238E27FC236}">
                <a16:creationId xmlns:a16="http://schemas.microsoft.com/office/drawing/2014/main" id="{5EC7AA7E-81E8-4755-AC3D-2CE40312D0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ndika"/>
              <a:ea typeface="+mn-ea"/>
              <a:cs typeface="+mn-cs"/>
            </a:endParaRPr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ED188C2F-B457-4F86-B4B4-79703666D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1191" y="457201"/>
            <a:ext cx="1106164" cy="585973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20">
            <a:extLst>
              <a:ext uri="{FF2B5EF4-FFF2-40B4-BE49-F238E27FC236}">
                <a16:creationId xmlns:a16="http://schemas.microsoft.com/office/drawing/2014/main" id="{33B956FD-3E35-4658-9C8B-3A48FD2DB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84419" y="457200"/>
            <a:ext cx="9961047" cy="367807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AAF350D-8EAC-48A1-A9BB-FFE362501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30" y="668740"/>
            <a:ext cx="9651380" cy="325011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7100" cap="none" dirty="0">
                <a:solidFill>
                  <a:srgbClr val="FFFFFF"/>
                </a:solidFill>
              </a:rPr>
              <a:t>We are learning to use Emails</a:t>
            </a:r>
          </a:p>
        </p:txBody>
      </p:sp>
      <p:sp>
        <p:nvSpPr>
          <p:cNvPr id="18" name="Rectangle 22">
            <a:extLst>
              <a:ext uri="{FF2B5EF4-FFF2-40B4-BE49-F238E27FC236}">
                <a16:creationId xmlns:a16="http://schemas.microsoft.com/office/drawing/2014/main" id="{A1BC678D-D15E-4FC5-8CBF-5308E841A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84352" y="4244454"/>
            <a:ext cx="9961115" cy="207248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55251F4-6046-E688-4A48-89CFDEA7E114}"/>
              </a:ext>
            </a:extLst>
          </p:cNvPr>
          <p:cNvGrpSpPr/>
          <p:nvPr/>
        </p:nvGrpSpPr>
        <p:grpSpPr>
          <a:xfrm>
            <a:off x="6540056" y="2082579"/>
            <a:ext cx="1296324" cy="1296324"/>
            <a:chOff x="6540056" y="2082579"/>
            <a:chExt cx="1296324" cy="1296324"/>
          </a:xfrm>
        </p:grpSpPr>
        <p:sp>
          <p:nvSpPr>
            <p:cNvPr id="2" name="Pentagon 1">
              <a:extLst>
                <a:ext uri="{FF2B5EF4-FFF2-40B4-BE49-F238E27FC236}">
                  <a16:creationId xmlns:a16="http://schemas.microsoft.com/office/drawing/2014/main" id="{E9BD19E5-8C4A-DEAA-CFEF-1A89E9EB37FD}"/>
                </a:ext>
              </a:extLst>
            </p:cNvPr>
            <p:cNvSpPr>
              <a:spLocks/>
            </p:cNvSpPr>
            <p:nvPr/>
          </p:nvSpPr>
          <p:spPr>
            <a:xfrm>
              <a:off x="6708534" y="2237391"/>
              <a:ext cx="989347" cy="990904"/>
            </a:xfrm>
            <a:custGeom>
              <a:avLst/>
              <a:gdLst>
                <a:gd name="connsiteX0" fmla="*/ 2 w 1708879"/>
                <a:gd name="connsiteY0" fmla="*/ 601795 h 1575524"/>
                <a:gd name="connsiteX1" fmla="*/ 854440 w 1708879"/>
                <a:gd name="connsiteY1" fmla="*/ 0 h 1575524"/>
                <a:gd name="connsiteX2" fmla="*/ 1708877 w 1708879"/>
                <a:gd name="connsiteY2" fmla="*/ 601795 h 1575524"/>
                <a:gd name="connsiteX3" fmla="*/ 1382511 w 1708879"/>
                <a:gd name="connsiteY3" fmla="*/ 1575520 h 1575524"/>
                <a:gd name="connsiteX4" fmla="*/ 326368 w 1708879"/>
                <a:gd name="connsiteY4" fmla="*/ 1575520 h 1575524"/>
                <a:gd name="connsiteX5" fmla="*/ 2 w 1708879"/>
                <a:gd name="connsiteY5" fmla="*/ 601795 h 1575524"/>
                <a:gd name="connsiteX0" fmla="*/ 48388 w 1382509"/>
                <a:gd name="connsiteY0" fmla="*/ 601795 h 1575520"/>
                <a:gd name="connsiteX1" fmla="*/ 528072 w 1382509"/>
                <a:gd name="connsiteY1" fmla="*/ 0 h 1575520"/>
                <a:gd name="connsiteX2" fmla="*/ 1382509 w 1382509"/>
                <a:gd name="connsiteY2" fmla="*/ 601795 h 1575520"/>
                <a:gd name="connsiteX3" fmla="*/ 1056143 w 1382509"/>
                <a:gd name="connsiteY3" fmla="*/ 1575520 h 1575520"/>
                <a:gd name="connsiteX4" fmla="*/ 0 w 1382509"/>
                <a:gd name="connsiteY4" fmla="*/ 1575520 h 1575520"/>
                <a:gd name="connsiteX5" fmla="*/ 48388 w 1382509"/>
                <a:gd name="connsiteY5" fmla="*/ 601795 h 1575520"/>
                <a:gd name="connsiteX0" fmla="*/ 0 w 1334121"/>
                <a:gd name="connsiteY0" fmla="*/ 601795 h 1575520"/>
                <a:gd name="connsiteX1" fmla="*/ 479684 w 1334121"/>
                <a:gd name="connsiteY1" fmla="*/ 0 h 1575520"/>
                <a:gd name="connsiteX2" fmla="*/ 1334121 w 1334121"/>
                <a:gd name="connsiteY2" fmla="*/ 601795 h 1575520"/>
                <a:gd name="connsiteX3" fmla="*/ 1007755 w 1334121"/>
                <a:gd name="connsiteY3" fmla="*/ 1575520 h 1575520"/>
                <a:gd name="connsiteX4" fmla="*/ 11572 w 1334121"/>
                <a:gd name="connsiteY4" fmla="*/ 1185776 h 1575520"/>
                <a:gd name="connsiteX5" fmla="*/ 0 w 1334121"/>
                <a:gd name="connsiteY5" fmla="*/ 601795 h 1575520"/>
                <a:gd name="connsiteX0" fmla="*/ 0 w 1334121"/>
                <a:gd name="connsiteY0" fmla="*/ 601795 h 1185776"/>
                <a:gd name="connsiteX1" fmla="*/ 479684 w 1334121"/>
                <a:gd name="connsiteY1" fmla="*/ 0 h 1185776"/>
                <a:gd name="connsiteX2" fmla="*/ 1334121 w 1334121"/>
                <a:gd name="connsiteY2" fmla="*/ 601795 h 1185776"/>
                <a:gd name="connsiteX3" fmla="*/ 947794 w 1334121"/>
                <a:gd name="connsiteY3" fmla="*/ 1170786 h 1185776"/>
                <a:gd name="connsiteX4" fmla="*/ 11572 w 1334121"/>
                <a:gd name="connsiteY4" fmla="*/ 1185776 h 1185776"/>
                <a:gd name="connsiteX5" fmla="*/ 0 w 1334121"/>
                <a:gd name="connsiteY5" fmla="*/ 601795 h 1185776"/>
                <a:gd name="connsiteX0" fmla="*/ 0 w 989347"/>
                <a:gd name="connsiteY0" fmla="*/ 601795 h 1185776"/>
                <a:gd name="connsiteX1" fmla="*/ 479684 w 989347"/>
                <a:gd name="connsiteY1" fmla="*/ 0 h 1185776"/>
                <a:gd name="connsiteX2" fmla="*/ 989347 w 989347"/>
                <a:gd name="connsiteY2" fmla="*/ 571814 h 1185776"/>
                <a:gd name="connsiteX3" fmla="*/ 947794 w 989347"/>
                <a:gd name="connsiteY3" fmla="*/ 1170786 h 1185776"/>
                <a:gd name="connsiteX4" fmla="*/ 11572 w 989347"/>
                <a:gd name="connsiteY4" fmla="*/ 1185776 h 1185776"/>
                <a:gd name="connsiteX5" fmla="*/ 0 w 989347"/>
                <a:gd name="connsiteY5" fmla="*/ 601795 h 1185776"/>
                <a:gd name="connsiteX0" fmla="*/ 0 w 989347"/>
                <a:gd name="connsiteY0" fmla="*/ 406923 h 990904"/>
                <a:gd name="connsiteX1" fmla="*/ 449703 w 989347"/>
                <a:gd name="connsiteY1" fmla="*/ 0 h 990904"/>
                <a:gd name="connsiteX2" fmla="*/ 989347 w 989347"/>
                <a:gd name="connsiteY2" fmla="*/ 376942 h 990904"/>
                <a:gd name="connsiteX3" fmla="*/ 947794 w 989347"/>
                <a:gd name="connsiteY3" fmla="*/ 975914 h 990904"/>
                <a:gd name="connsiteX4" fmla="*/ 11572 w 989347"/>
                <a:gd name="connsiteY4" fmla="*/ 990904 h 990904"/>
                <a:gd name="connsiteX5" fmla="*/ 0 w 989347"/>
                <a:gd name="connsiteY5" fmla="*/ 406923 h 990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9347" h="990904">
                  <a:moveTo>
                    <a:pt x="0" y="406923"/>
                  </a:moveTo>
                  <a:lnTo>
                    <a:pt x="449703" y="0"/>
                  </a:lnTo>
                  <a:lnTo>
                    <a:pt x="989347" y="376942"/>
                  </a:lnTo>
                  <a:lnTo>
                    <a:pt x="947794" y="975914"/>
                  </a:lnTo>
                  <a:lnTo>
                    <a:pt x="11572" y="990904"/>
                  </a:lnTo>
                  <a:lnTo>
                    <a:pt x="0" y="406923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4" descr="Image result for email address icon">
              <a:extLst>
                <a:ext uri="{FF2B5EF4-FFF2-40B4-BE49-F238E27FC236}">
                  <a16:creationId xmlns:a16="http://schemas.microsoft.com/office/drawing/2014/main" id="{52470E7C-92F9-2C58-0C86-263EEEFCAF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0056" y="2082579"/>
              <a:ext cx="1296324" cy="129632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47371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512AC-E772-4FAB-8FAA-491889900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cap="none" dirty="0"/>
              <a:t>Open a Microsoft App</a:t>
            </a:r>
            <a:endParaRPr lang="en-MT" sz="6000" cap="none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135012F-82BB-4469-AF6F-8F2BEDFAB4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8630" y="1870555"/>
            <a:ext cx="10052178" cy="48675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5B3596-F747-4CA5-861A-166F0C409DD6}"/>
              </a:ext>
            </a:extLst>
          </p:cNvPr>
          <p:cNvSpPr txBox="1"/>
          <p:nvPr/>
        </p:nvSpPr>
        <p:spPr>
          <a:xfrm>
            <a:off x="0" y="4304317"/>
            <a:ext cx="1988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App Launcher</a:t>
            </a:r>
            <a:endParaRPr lang="en-MT" sz="28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F98BE4-DFBC-4216-A992-182EE70619E5}"/>
              </a:ext>
            </a:extLst>
          </p:cNvPr>
          <p:cNvSpPr/>
          <p:nvPr/>
        </p:nvSpPr>
        <p:spPr>
          <a:xfrm>
            <a:off x="1511686" y="1846752"/>
            <a:ext cx="419100" cy="4191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T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71DB731-84CD-41AE-A3AB-192C37A86B2F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994229" y="2133601"/>
            <a:ext cx="674914" cy="2170716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572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512AC-E772-4FAB-8FAA-491889900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cap="none" dirty="0"/>
              <a:t>Open Outlook</a:t>
            </a:r>
            <a:endParaRPr lang="en-MT" sz="6000" cap="none" dirty="0"/>
          </a:p>
        </p:txBody>
      </p:sp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92DAEDD9-8E3E-4311-BCB9-F571BCD9E4C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5080" y="1844857"/>
            <a:ext cx="8853161" cy="4705844"/>
          </a:xfrm>
        </p:spPr>
      </p:pic>
      <p:pic>
        <p:nvPicPr>
          <p:cNvPr id="5" name="Picture 2" descr="Image result for outlook icon">
            <a:extLst>
              <a:ext uri="{FF2B5EF4-FFF2-40B4-BE49-F238E27FC236}">
                <a16:creationId xmlns:a16="http://schemas.microsoft.com/office/drawing/2014/main" id="{B7054723-E462-4827-A38A-4D040857B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429" y="652038"/>
            <a:ext cx="1311003" cy="130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62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512AC-E772-4FAB-8FAA-491889900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en-GB" sz="6000" cap="none" dirty="0"/>
              <a:t>What is Outlook?</a:t>
            </a:r>
            <a:endParaRPr lang="en-MT" sz="6000" cap="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9AEEC-7CD7-4820-BFB3-E8FEB5F13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6" cy="3678303"/>
          </a:xfrm>
        </p:spPr>
        <p:txBody>
          <a:bodyPr anchor="t">
            <a:normAutofit/>
          </a:bodyPr>
          <a:lstStyle/>
          <a:p>
            <a:pPr>
              <a:tabLst>
                <a:tab pos="2247900" algn="l"/>
              </a:tabLst>
            </a:pPr>
            <a:r>
              <a:rPr lang="en-GB" sz="2800" b="1" dirty="0">
                <a:solidFill>
                  <a:schemeClr val="tx1"/>
                </a:solidFill>
              </a:rPr>
              <a:t>Outlook 	</a:t>
            </a:r>
            <a:r>
              <a:rPr lang="en-GB" sz="2800" dirty="0">
                <a:solidFill>
                  <a:schemeClr val="tx1"/>
                </a:solidFill>
              </a:rPr>
              <a:t>is an </a:t>
            </a:r>
            <a:r>
              <a:rPr lang="en-GB" sz="2800" b="1" dirty="0">
                <a:solidFill>
                  <a:schemeClr val="tx1"/>
                </a:solidFill>
              </a:rPr>
              <a:t>email service</a:t>
            </a:r>
            <a:r>
              <a:rPr lang="en-GB" sz="2800" dirty="0">
                <a:solidFill>
                  <a:schemeClr val="tx1"/>
                </a:solidFill>
              </a:rPr>
              <a:t> provided by Microsoft </a:t>
            </a:r>
            <a:endParaRPr lang="en-GB" sz="2800" b="1" dirty="0">
              <a:solidFill>
                <a:schemeClr val="tx1"/>
              </a:solidFill>
            </a:endParaRPr>
          </a:p>
          <a:p>
            <a:r>
              <a:rPr lang="en-GB" sz="2800" b="1" dirty="0">
                <a:solidFill>
                  <a:schemeClr val="tx1"/>
                </a:solidFill>
              </a:rPr>
              <a:t>Outlook </a:t>
            </a:r>
            <a:r>
              <a:rPr lang="en-GB" sz="2800" dirty="0">
                <a:solidFill>
                  <a:schemeClr val="tx1"/>
                </a:solidFill>
              </a:rPr>
              <a:t>lets you </a:t>
            </a:r>
            <a:r>
              <a:rPr lang="en-GB" sz="2800" b="1" dirty="0">
                <a:solidFill>
                  <a:schemeClr val="tx1"/>
                </a:solidFill>
              </a:rPr>
              <a:t>send </a:t>
            </a:r>
            <a:r>
              <a:rPr lang="en-GB" sz="2800" dirty="0">
                <a:solidFill>
                  <a:schemeClr val="tx1"/>
                </a:solidFill>
              </a:rPr>
              <a:t>and</a:t>
            </a:r>
            <a:r>
              <a:rPr lang="en-GB" sz="2800" b="1" dirty="0">
                <a:solidFill>
                  <a:schemeClr val="tx1"/>
                </a:solidFill>
              </a:rPr>
              <a:t> receive emails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GB" sz="2800" b="1" u="sng" dirty="0">
                <a:solidFill>
                  <a:schemeClr val="tx1"/>
                </a:solidFill>
              </a:rPr>
              <a:t>What is an email?</a:t>
            </a:r>
          </a:p>
          <a:p>
            <a:pPr marL="0" indent="0">
              <a:buNone/>
            </a:pPr>
            <a:r>
              <a:rPr lang="en-GB" sz="2800" dirty="0">
                <a:solidFill>
                  <a:schemeClr val="tx1"/>
                </a:solidFill>
              </a:rPr>
              <a:t>An email is a </a:t>
            </a:r>
            <a:r>
              <a:rPr lang="en-GB" sz="2800" b="1" dirty="0">
                <a:solidFill>
                  <a:schemeClr val="tx1"/>
                </a:solidFill>
              </a:rPr>
              <a:t>message sent over the internet</a:t>
            </a:r>
            <a:r>
              <a:rPr lang="en-GB" sz="2800" dirty="0">
                <a:solidFill>
                  <a:schemeClr val="tx1"/>
                </a:solidFill>
              </a:rPr>
              <a:t> to another person.</a:t>
            </a:r>
          </a:p>
          <a:p>
            <a:pPr marL="0" indent="0">
              <a:buNone/>
            </a:pPr>
            <a:r>
              <a:rPr lang="en-GB" sz="2800" dirty="0">
                <a:solidFill>
                  <a:schemeClr val="tx1"/>
                </a:solidFill>
              </a:rPr>
              <a:t>The structure of an </a:t>
            </a:r>
            <a:r>
              <a:rPr lang="en-GB" sz="2800" b="1" dirty="0">
                <a:solidFill>
                  <a:schemeClr val="tx1"/>
                </a:solidFill>
              </a:rPr>
              <a:t>email</a:t>
            </a:r>
            <a:r>
              <a:rPr lang="en-GB" sz="2800" dirty="0">
                <a:solidFill>
                  <a:schemeClr val="tx1"/>
                </a:solidFill>
              </a:rPr>
              <a:t> </a:t>
            </a:r>
            <a:r>
              <a:rPr lang="en-GB" sz="2800" b="1" dirty="0">
                <a:solidFill>
                  <a:schemeClr val="tx1"/>
                </a:solidFill>
              </a:rPr>
              <a:t>is similar to letter writing</a:t>
            </a:r>
            <a:r>
              <a:rPr lang="en-GB" sz="2800" dirty="0">
                <a:solidFill>
                  <a:schemeClr val="tx1"/>
                </a:solidFill>
              </a:rPr>
              <a:t>.</a:t>
            </a:r>
            <a:endParaRPr lang="en-MT" sz="2800" dirty="0">
              <a:solidFill>
                <a:schemeClr val="tx1"/>
              </a:solidFill>
            </a:endParaRPr>
          </a:p>
        </p:txBody>
      </p:sp>
      <p:pic>
        <p:nvPicPr>
          <p:cNvPr id="5" name="Picture 2" descr="Image result for outlook icon">
            <a:extLst>
              <a:ext uri="{FF2B5EF4-FFF2-40B4-BE49-F238E27FC236}">
                <a16:creationId xmlns:a16="http://schemas.microsoft.com/office/drawing/2014/main" id="{9334A36F-4B62-4480-BB35-3894EB443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177" y="2180496"/>
            <a:ext cx="630730" cy="6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81756C-965E-4BC6-847C-7EBBFA42D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1234" y="2180496"/>
            <a:ext cx="507477" cy="507477"/>
          </a:xfrm>
          <a:prstGeom prst="rect">
            <a:avLst/>
          </a:prstGeom>
        </p:spPr>
      </p:pic>
      <p:pic>
        <p:nvPicPr>
          <p:cNvPr id="1026" name="Picture 2" descr="Image result for send receive email">
            <a:extLst>
              <a:ext uri="{FF2B5EF4-FFF2-40B4-BE49-F238E27FC236}">
                <a16:creationId xmlns:a16="http://schemas.microsoft.com/office/drawing/2014/main" id="{0E221187-19FA-4799-86A9-EB7C77FCF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302" y="2609850"/>
            <a:ext cx="819150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letter clipart">
            <a:extLst>
              <a:ext uri="{FF2B5EF4-FFF2-40B4-BE49-F238E27FC236}">
                <a16:creationId xmlns:a16="http://schemas.microsoft.com/office/drawing/2014/main" id="{BB304324-133A-4BB3-86AC-59869D93A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579" y="4735661"/>
            <a:ext cx="1232785" cy="158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10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512AC-E772-4FAB-8FAA-491889900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cap="none" dirty="0"/>
              <a:t>Inbox</a:t>
            </a:r>
            <a:endParaRPr lang="en-MT" sz="6000" cap="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9AEEC-7CD7-4820-BFB3-E8FEB5F13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6864637" cy="3678303"/>
          </a:xfrm>
        </p:spPr>
        <p:txBody>
          <a:bodyPr anchor="t">
            <a:normAutofit/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Here you find all the </a:t>
            </a:r>
            <a:r>
              <a:rPr lang="en-GB" sz="2800" b="1" dirty="0">
                <a:solidFill>
                  <a:schemeClr val="tx1"/>
                </a:solidFill>
              </a:rPr>
              <a:t>received emails</a:t>
            </a:r>
          </a:p>
          <a:p>
            <a:r>
              <a:rPr lang="en-GB" sz="2800" dirty="0">
                <a:solidFill>
                  <a:schemeClr val="tx1"/>
                </a:solidFill>
              </a:rPr>
              <a:t>Here you can </a:t>
            </a:r>
            <a:r>
              <a:rPr lang="en-GB" sz="2800" b="1" dirty="0">
                <a:solidFill>
                  <a:schemeClr val="tx1"/>
                </a:solidFill>
              </a:rPr>
              <a:t>read emails</a:t>
            </a:r>
            <a:endParaRPr lang="en-MT" sz="2800" b="1" dirty="0">
              <a:solidFill>
                <a:schemeClr val="tx1"/>
              </a:solidFill>
            </a:endParaRPr>
          </a:p>
        </p:txBody>
      </p:sp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98FE9E10-5EDF-47AA-9F07-84C30A5A43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67741" y="3429000"/>
            <a:ext cx="6056517" cy="32191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759E03-FDD9-4005-B2F8-F07CBCFF327B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35" y="775658"/>
            <a:ext cx="791889" cy="71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47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512AC-E772-4FAB-8FAA-491889900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cap="none" dirty="0"/>
              <a:t>Inbox: Unread Messages</a:t>
            </a:r>
            <a:endParaRPr lang="en-MT" sz="6000" cap="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9AEEC-7CD7-4820-BFB3-E8FEB5F13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80496"/>
            <a:ext cx="5514808" cy="3678303"/>
          </a:xfrm>
        </p:spPr>
        <p:txBody>
          <a:bodyPr anchor="t">
            <a:normAutofit/>
          </a:bodyPr>
          <a:lstStyle/>
          <a:p>
            <a:r>
              <a:rPr lang="en-GB" sz="2800" b="1" dirty="0">
                <a:solidFill>
                  <a:schemeClr val="tx1"/>
                </a:solidFill>
              </a:rPr>
              <a:t>Unread messages </a:t>
            </a:r>
            <a:r>
              <a:rPr lang="en-GB" sz="2800" dirty="0">
                <a:solidFill>
                  <a:schemeClr val="tx1"/>
                </a:solidFill>
              </a:rPr>
              <a:t>are shown in </a:t>
            </a:r>
            <a:r>
              <a:rPr lang="en-GB" sz="2800" b="1" dirty="0">
                <a:solidFill>
                  <a:schemeClr val="tx1"/>
                </a:solidFill>
              </a:rPr>
              <a:t>bold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43D237-0FBB-4756-B45D-D7FBA4BA9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1273" y="2180496"/>
            <a:ext cx="5439534" cy="38581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65C3046-0137-4641-9251-430A09AF0240}"/>
              </a:ext>
            </a:extLst>
          </p:cNvPr>
          <p:cNvSpPr/>
          <p:nvPr/>
        </p:nvSpPr>
        <p:spPr>
          <a:xfrm>
            <a:off x="8287657" y="4005943"/>
            <a:ext cx="3323150" cy="169817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T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634B548-E4D2-4A9A-AF20-2E3ECEBA7EBB}"/>
              </a:ext>
            </a:extLst>
          </p:cNvPr>
          <p:cNvSpPr/>
          <p:nvPr/>
        </p:nvSpPr>
        <p:spPr>
          <a:xfrm>
            <a:off x="7752057" y="3744686"/>
            <a:ext cx="261257" cy="26125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T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4470A48-AF57-4088-8413-882E9186F514}"/>
              </a:ext>
            </a:extLst>
          </p:cNvPr>
          <p:cNvCxnSpPr>
            <a:cxnSpLocks/>
          </p:cNvCxnSpPr>
          <p:nvPr/>
        </p:nvCxnSpPr>
        <p:spPr>
          <a:xfrm flipH="1">
            <a:off x="5689600" y="3970323"/>
            <a:ext cx="2086703" cy="101305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9B863FB-5968-404C-99BD-608D7DA86E4C}"/>
              </a:ext>
            </a:extLst>
          </p:cNvPr>
          <p:cNvSpPr txBox="1"/>
          <p:nvPr/>
        </p:nvSpPr>
        <p:spPr>
          <a:xfrm>
            <a:off x="1330540" y="4855028"/>
            <a:ext cx="4359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Number of unread emails</a:t>
            </a:r>
            <a:endParaRPr lang="en-MT" sz="2800" b="1" dirty="0"/>
          </a:p>
        </p:txBody>
      </p:sp>
    </p:spTree>
    <p:extLst>
      <p:ext uri="{BB962C8B-B14F-4D97-AF65-F5344CB8AC3E}">
        <p14:creationId xmlns:p14="http://schemas.microsoft.com/office/powerpoint/2010/main" val="326970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0DA36-7420-427D-826C-6830811DD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GB" sz="5400" b="1" cap="none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Reading Emails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DD0B2-8912-4540-A81C-049871D50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0811738" cy="3982179"/>
          </a:xfrm>
        </p:spPr>
        <p:txBody>
          <a:bodyPr anchor="t">
            <a:noAutofit/>
          </a:bodyPr>
          <a:lstStyle/>
          <a:p>
            <a:r>
              <a:rPr lang="en-GB" sz="320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hlinkClick r:id="rId2"/>
              </a:rPr>
              <a:t>https://dbor90.wixsite.com/smcict/outlook-inbox</a:t>
            </a:r>
            <a:r>
              <a:rPr lang="en-GB" sz="320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 </a:t>
            </a:r>
            <a:endParaRPr lang="en-GB" sz="3200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684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512AC-E772-4FAB-8FAA-491889900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cap="none" dirty="0"/>
              <a:t>Emails</a:t>
            </a:r>
            <a:endParaRPr lang="en-MT" sz="6000" cap="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9AEEC-7CD7-4820-BFB3-E8FEB5F13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3400" y="2270437"/>
            <a:ext cx="7277934" cy="3678303"/>
          </a:xfrm>
        </p:spPr>
        <p:txBody>
          <a:bodyPr anchor="t">
            <a:normAutofit/>
          </a:bodyPr>
          <a:lstStyle/>
          <a:p>
            <a:r>
              <a:rPr lang="en-GB" sz="2800" b="1" dirty="0">
                <a:solidFill>
                  <a:schemeClr val="tx1"/>
                </a:solidFill>
              </a:rPr>
              <a:t>Junk Emails</a:t>
            </a:r>
            <a:r>
              <a:rPr lang="en-GB" sz="2800" dirty="0">
                <a:solidFill>
                  <a:schemeClr val="tx1"/>
                </a:solidFill>
              </a:rPr>
              <a:t> are </a:t>
            </a:r>
            <a:r>
              <a:rPr lang="en-GB" sz="2800" b="1" dirty="0">
                <a:solidFill>
                  <a:srgbClr val="00B0F0"/>
                </a:solidFill>
              </a:rPr>
              <a:t>unwanted emails</a:t>
            </a:r>
            <a:r>
              <a:rPr lang="en-GB" sz="2800" dirty="0">
                <a:solidFill>
                  <a:schemeClr val="tx1"/>
                </a:solidFill>
              </a:rPr>
              <a:t>, </a:t>
            </a:r>
            <a:br>
              <a:rPr lang="en-GB" sz="2800" dirty="0">
                <a:solidFill>
                  <a:schemeClr val="tx1"/>
                </a:solidFill>
              </a:rPr>
            </a:br>
            <a:r>
              <a:rPr lang="en-GB" sz="2800" dirty="0">
                <a:solidFill>
                  <a:schemeClr val="tx1"/>
                </a:solidFill>
              </a:rPr>
              <a:t>e.g. scam emails</a:t>
            </a:r>
          </a:p>
          <a:p>
            <a:r>
              <a:rPr lang="en-GB" sz="2800" b="1" dirty="0">
                <a:solidFill>
                  <a:schemeClr val="tx1"/>
                </a:solidFill>
              </a:rPr>
              <a:t>Draft Emails </a:t>
            </a:r>
            <a:r>
              <a:rPr lang="en-GB" sz="2800" dirty="0">
                <a:solidFill>
                  <a:schemeClr val="tx1"/>
                </a:solidFill>
              </a:rPr>
              <a:t>are the saved </a:t>
            </a:r>
            <a:r>
              <a:rPr lang="en-GB" sz="2800" b="1" dirty="0">
                <a:solidFill>
                  <a:srgbClr val="00B0F0"/>
                </a:solidFill>
              </a:rPr>
              <a:t>emails you are writing but did not send yet</a:t>
            </a:r>
          </a:p>
          <a:p>
            <a:r>
              <a:rPr lang="en-GB" sz="2800" b="1" dirty="0">
                <a:solidFill>
                  <a:schemeClr val="tx1"/>
                </a:solidFill>
              </a:rPr>
              <a:t>Sent Items </a:t>
            </a:r>
            <a:r>
              <a:rPr lang="en-GB" sz="2800" dirty="0">
                <a:solidFill>
                  <a:schemeClr val="tx1"/>
                </a:solidFill>
              </a:rPr>
              <a:t>are </a:t>
            </a:r>
            <a:r>
              <a:rPr lang="en-GB" sz="2800" b="1" dirty="0">
                <a:solidFill>
                  <a:srgbClr val="00B0F0"/>
                </a:solidFill>
              </a:rPr>
              <a:t>emails that you sent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43D237-0FBB-4756-B45D-D7FBA4BA91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32725"/>
          <a:stretch/>
        </p:blipFill>
        <p:spPr>
          <a:xfrm>
            <a:off x="430040" y="2180506"/>
            <a:ext cx="3659360" cy="38581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65C3046-0137-4641-9251-430A09AF0240}"/>
              </a:ext>
            </a:extLst>
          </p:cNvPr>
          <p:cNvSpPr/>
          <p:nvPr/>
        </p:nvSpPr>
        <p:spPr>
          <a:xfrm>
            <a:off x="430040" y="4054174"/>
            <a:ext cx="2013357" cy="36726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30FD30-886B-4165-9853-29A2004C1445}"/>
              </a:ext>
            </a:extLst>
          </p:cNvPr>
          <p:cNvSpPr/>
          <p:nvPr/>
        </p:nvSpPr>
        <p:spPr>
          <a:xfrm>
            <a:off x="430039" y="4421441"/>
            <a:ext cx="2013357" cy="36726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T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F5A9AF-FDB7-45CE-B4DE-3A98FCEB9FBC}"/>
              </a:ext>
            </a:extLst>
          </p:cNvPr>
          <p:cNvSpPr/>
          <p:nvPr/>
        </p:nvSpPr>
        <p:spPr>
          <a:xfrm>
            <a:off x="430038" y="4788708"/>
            <a:ext cx="2013357" cy="36726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15036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9" grpId="0" animBg="1"/>
      <p:bldP spid="11" grpId="0" uiExpan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512AC-E772-4FAB-8FAA-491889900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cap="none" dirty="0"/>
              <a:t>Email Structure</a:t>
            </a:r>
            <a:endParaRPr lang="en-MT" sz="6000" cap="non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7364D9-83E3-4B65-86F8-8F534D0CE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9746" y="1927267"/>
            <a:ext cx="5811061" cy="48012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BF85B5-5D85-4AE7-8B59-E6DB4D7E7B34}"/>
              </a:ext>
            </a:extLst>
          </p:cNvPr>
          <p:cNvSpPr txBox="1"/>
          <p:nvPr/>
        </p:nvSpPr>
        <p:spPr>
          <a:xfrm>
            <a:off x="368300" y="1959076"/>
            <a:ext cx="497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Here you need to type the</a:t>
            </a:r>
            <a:r>
              <a:rPr lang="en-GB" sz="2000" b="1" dirty="0"/>
              <a:t> email/s of the person/s you are sending the email to</a:t>
            </a:r>
            <a:endParaRPr lang="en-MT" sz="2000" b="1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A2EC2BB-AED8-4575-A41B-85C3FE69D632}"/>
              </a:ext>
            </a:extLst>
          </p:cNvPr>
          <p:cNvCxnSpPr>
            <a:cxnSpLocks/>
          </p:cNvCxnSpPr>
          <p:nvPr/>
        </p:nvCxnSpPr>
        <p:spPr>
          <a:xfrm>
            <a:off x="5346700" y="2220686"/>
            <a:ext cx="634041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90AEB89-2124-4BD1-902D-F9C2F3AA5A6B}"/>
              </a:ext>
            </a:extLst>
          </p:cNvPr>
          <p:cNvSpPr txBox="1"/>
          <p:nvPr/>
        </p:nvSpPr>
        <p:spPr>
          <a:xfrm>
            <a:off x="368300" y="2788916"/>
            <a:ext cx="5219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Subject: </a:t>
            </a:r>
            <a:r>
              <a:rPr lang="en-GB" sz="2400" dirty="0">
                <a:solidFill>
                  <a:srgbClr val="0070C0"/>
                </a:solidFill>
              </a:rPr>
              <a:t>the title for your email</a:t>
            </a:r>
            <a:endParaRPr lang="en-MT" sz="2400" dirty="0">
              <a:solidFill>
                <a:srgbClr val="0070C0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6FC4573-1E71-4FAB-8BF4-1D0032B82340}"/>
              </a:ext>
            </a:extLst>
          </p:cNvPr>
          <p:cNvCxnSpPr>
            <a:cxnSpLocks/>
          </p:cNvCxnSpPr>
          <p:nvPr/>
        </p:nvCxnSpPr>
        <p:spPr>
          <a:xfrm>
            <a:off x="4978400" y="3012426"/>
            <a:ext cx="784417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20AD03E-1722-453D-91A5-77A680182F3E}"/>
              </a:ext>
            </a:extLst>
          </p:cNvPr>
          <p:cNvSpPr txBox="1"/>
          <p:nvPr/>
        </p:nvSpPr>
        <p:spPr>
          <a:xfrm>
            <a:off x="368300" y="3210536"/>
            <a:ext cx="4916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Greeting: how you are going to address the person </a:t>
            </a:r>
            <a:r>
              <a:rPr lang="en-GB" sz="2000" dirty="0"/>
              <a:t>receiving your email</a:t>
            </a:r>
            <a:endParaRPr lang="en-MT" sz="20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85A45EF-E37C-4943-93A0-BB21C1F095CA}"/>
              </a:ext>
            </a:extLst>
          </p:cNvPr>
          <p:cNvCxnSpPr>
            <a:cxnSpLocks/>
          </p:cNvCxnSpPr>
          <p:nvPr/>
        </p:nvCxnSpPr>
        <p:spPr>
          <a:xfrm>
            <a:off x="5284546" y="3561046"/>
            <a:ext cx="640003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9C6D291-0445-4461-B178-556838634E79}"/>
              </a:ext>
            </a:extLst>
          </p:cNvPr>
          <p:cNvSpPr txBox="1"/>
          <p:nvPr/>
        </p:nvSpPr>
        <p:spPr>
          <a:xfrm>
            <a:off x="353522" y="4750095"/>
            <a:ext cx="53314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Signature: </a:t>
            </a:r>
            <a:r>
              <a:rPr lang="en-GB" sz="2400" dirty="0"/>
              <a:t>how you are going to </a:t>
            </a:r>
            <a:br>
              <a:rPr lang="en-GB" sz="2400" dirty="0"/>
            </a:br>
            <a:r>
              <a:rPr lang="en-GB" sz="2400" b="1" dirty="0"/>
              <a:t>end (sign-off) </a:t>
            </a:r>
            <a:r>
              <a:rPr lang="en-GB" sz="2400" dirty="0"/>
              <a:t>your email</a:t>
            </a:r>
            <a:endParaRPr lang="en-MT" sz="24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D57C9CE-973D-4D22-B8AD-F3F32D0780B7}"/>
              </a:ext>
            </a:extLst>
          </p:cNvPr>
          <p:cNvCxnSpPr>
            <a:cxnSpLocks/>
            <a:endCxn id="39" idx="1"/>
          </p:cNvCxnSpPr>
          <p:nvPr/>
        </p:nvCxnSpPr>
        <p:spPr>
          <a:xfrm flipV="1">
            <a:off x="5068890" y="4633832"/>
            <a:ext cx="702703" cy="330404"/>
          </a:xfrm>
          <a:prstGeom prst="straightConnector1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8CDD3F9-9E95-45B0-8B23-68AFFF021CD1}"/>
              </a:ext>
            </a:extLst>
          </p:cNvPr>
          <p:cNvSpPr txBox="1"/>
          <p:nvPr/>
        </p:nvSpPr>
        <p:spPr>
          <a:xfrm>
            <a:off x="368299" y="3923595"/>
            <a:ext cx="5232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Body: </a:t>
            </a:r>
            <a:r>
              <a:rPr lang="en-GB" sz="2400" dirty="0">
                <a:solidFill>
                  <a:srgbClr val="0070C0"/>
                </a:solidFill>
              </a:rPr>
              <a:t>the </a:t>
            </a:r>
            <a:r>
              <a:rPr lang="en-GB" sz="2400" b="1" dirty="0">
                <a:solidFill>
                  <a:srgbClr val="0070C0"/>
                </a:solidFill>
              </a:rPr>
              <a:t>information or message </a:t>
            </a:r>
            <a:r>
              <a:rPr lang="en-GB" sz="2400" dirty="0">
                <a:solidFill>
                  <a:srgbClr val="0070C0"/>
                </a:solidFill>
              </a:rPr>
              <a:t>that you want to write</a:t>
            </a:r>
            <a:endParaRPr lang="en-MT" sz="2400" dirty="0">
              <a:solidFill>
                <a:srgbClr val="0070C0"/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51FE015-A5E2-4050-B0ED-761CD4E0F758}"/>
              </a:ext>
            </a:extLst>
          </p:cNvPr>
          <p:cNvCxnSpPr>
            <a:cxnSpLocks/>
          </p:cNvCxnSpPr>
          <p:nvPr/>
        </p:nvCxnSpPr>
        <p:spPr>
          <a:xfrm flipV="1">
            <a:off x="5260261" y="3927707"/>
            <a:ext cx="655954" cy="33040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CFB39530-1433-4608-BEEA-AFB3BE667711}"/>
              </a:ext>
            </a:extLst>
          </p:cNvPr>
          <p:cNvSpPr/>
          <p:nvPr/>
        </p:nvSpPr>
        <p:spPr>
          <a:xfrm>
            <a:off x="5900738" y="6347537"/>
            <a:ext cx="695325" cy="381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T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A3C21E2-505E-43C8-8451-9612ADABFAC0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5284546" y="6310230"/>
            <a:ext cx="718020" cy="9310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3D105FD-9F19-45FD-A476-D15FEB1AE0BC}"/>
              </a:ext>
            </a:extLst>
          </p:cNvPr>
          <p:cNvSpPr txBox="1"/>
          <p:nvPr/>
        </p:nvSpPr>
        <p:spPr>
          <a:xfrm>
            <a:off x="1970504" y="6036829"/>
            <a:ext cx="3443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Send email button</a:t>
            </a:r>
            <a:endParaRPr lang="en-MT" sz="2800" b="1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D216267-69A9-497C-BB65-ECF8AE407374}"/>
              </a:ext>
            </a:extLst>
          </p:cNvPr>
          <p:cNvSpPr/>
          <p:nvPr/>
        </p:nvSpPr>
        <p:spPr>
          <a:xfrm>
            <a:off x="6773112" y="6347537"/>
            <a:ext cx="695325" cy="381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T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E418BF0-50FB-4E7E-B632-B79657FB2C40}"/>
              </a:ext>
            </a:extLst>
          </p:cNvPr>
          <p:cNvCxnSpPr>
            <a:cxnSpLocks/>
            <a:stCxn id="24" idx="7"/>
            <a:endCxn id="26" idx="3"/>
          </p:cNvCxnSpPr>
          <p:nvPr/>
        </p:nvCxnSpPr>
        <p:spPr>
          <a:xfrm flipV="1">
            <a:off x="7366609" y="5454780"/>
            <a:ext cx="869404" cy="94855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EC209C6-A208-4FF4-8407-2CE14F7E27FE}"/>
              </a:ext>
            </a:extLst>
          </p:cNvPr>
          <p:cNvSpPr txBox="1"/>
          <p:nvPr/>
        </p:nvSpPr>
        <p:spPr>
          <a:xfrm flipH="1">
            <a:off x="8236013" y="4854615"/>
            <a:ext cx="33747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Discard: delete the draft email </a:t>
            </a:r>
            <a:r>
              <a:rPr lang="en-GB" sz="2400" dirty="0"/>
              <a:t>that you are writing</a:t>
            </a:r>
            <a:endParaRPr lang="en-MT" sz="2400" dirty="0"/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9B468353-4977-9929-FC7D-879A481A439F}"/>
              </a:ext>
            </a:extLst>
          </p:cNvPr>
          <p:cNvSpPr/>
          <p:nvPr/>
        </p:nvSpPr>
        <p:spPr>
          <a:xfrm>
            <a:off x="5924549" y="3629023"/>
            <a:ext cx="107157" cy="211925"/>
          </a:xfrm>
          <a:prstGeom prst="rightBrace">
            <a:avLst>
              <a:gd name="adj1" fmla="val 25000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90EF81EE-76BB-9A94-48B1-41555264DCC5}"/>
              </a:ext>
            </a:extLst>
          </p:cNvPr>
          <p:cNvSpPr/>
          <p:nvPr/>
        </p:nvSpPr>
        <p:spPr>
          <a:xfrm>
            <a:off x="5916215" y="3981639"/>
            <a:ext cx="107157" cy="397479"/>
          </a:xfrm>
          <a:prstGeom prst="rightBrace">
            <a:avLst>
              <a:gd name="adj1" fmla="val 25000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B631F100-3AD0-0474-51BB-66DCECA58E33}"/>
              </a:ext>
            </a:extLst>
          </p:cNvPr>
          <p:cNvSpPr/>
          <p:nvPr/>
        </p:nvSpPr>
        <p:spPr>
          <a:xfrm>
            <a:off x="5924549" y="4515351"/>
            <a:ext cx="107157" cy="211925"/>
          </a:xfrm>
          <a:prstGeom prst="rightBrace">
            <a:avLst>
              <a:gd name="adj1" fmla="val 25000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BF5F9C-FD0F-6A82-75C8-98D1C954C474}"/>
              </a:ext>
            </a:extLst>
          </p:cNvPr>
          <p:cNvSpPr txBox="1"/>
          <p:nvPr/>
        </p:nvSpPr>
        <p:spPr>
          <a:xfrm flipH="1">
            <a:off x="5980741" y="3527597"/>
            <a:ext cx="1548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</a:rPr>
              <a:t>Skip 1 line</a:t>
            </a:r>
            <a:endParaRPr lang="en-MT" sz="2000" b="1" dirty="0">
              <a:solidFill>
                <a:srgbClr val="0070C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7632A1-3F0B-8CCC-5EF2-6555ED509935}"/>
              </a:ext>
            </a:extLst>
          </p:cNvPr>
          <p:cNvSpPr txBox="1"/>
          <p:nvPr/>
        </p:nvSpPr>
        <p:spPr>
          <a:xfrm flipH="1">
            <a:off x="5969793" y="3987587"/>
            <a:ext cx="1548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</a:rPr>
              <a:t>Skip 2 lines</a:t>
            </a:r>
            <a:endParaRPr lang="en-MT" sz="2000" b="1" dirty="0">
              <a:solidFill>
                <a:srgbClr val="0070C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5570D7-1041-6A92-F08C-9DE49293422C}"/>
              </a:ext>
            </a:extLst>
          </p:cNvPr>
          <p:cNvSpPr txBox="1"/>
          <p:nvPr/>
        </p:nvSpPr>
        <p:spPr>
          <a:xfrm flipH="1">
            <a:off x="5998685" y="4455471"/>
            <a:ext cx="1548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</a:rPr>
              <a:t>Skip 1 line</a:t>
            </a:r>
            <a:endParaRPr lang="en-MT" sz="2000" b="1" dirty="0">
              <a:solidFill>
                <a:srgbClr val="0070C0"/>
              </a:solidFill>
            </a:endParaRPr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C58ECB6B-6609-0443-45D2-44A076048F77}"/>
              </a:ext>
            </a:extLst>
          </p:cNvPr>
          <p:cNvSpPr/>
          <p:nvPr/>
        </p:nvSpPr>
        <p:spPr>
          <a:xfrm flipH="1">
            <a:off x="5771593" y="4413049"/>
            <a:ext cx="107157" cy="441566"/>
          </a:xfrm>
          <a:prstGeom prst="rightBrace">
            <a:avLst>
              <a:gd name="adj1" fmla="val 25000"/>
              <a:gd name="adj2" fmla="val 50000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8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3" grpId="0"/>
      <p:bldP spid="16" grpId="0"/>
      <p:bldP spid="18" grpId="0" animBg="1"/>
      <p:bldP spid="20" grpId="0"/>
      <p:bldP spid="24" grpId="0" animBg="1"/>
      <p:bldP spid="26" grpId="0"/>
      <p:bldP spid="4" grpId="0" animBg="1"/>
      <p:bldP spid="8" grpId="0" animBg="1"/>
      <p:bldP spid="15" grpId="0" animBg="1"/>
      <p:bldP spid="21" grpId="0"/>
      <p:bldP spid="22" grpId="0"/>
      <p:bldP spid="23" grpId="0"/>
      <p:bldP spid="3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512AC-E772-4FAB-8FAA-491889900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cap="none" dirty="0"/>
              <a:t>Writing a New Email</a:t>
            </a:r>
            <a:endParaRPr lang="en-MT" sz="6000" cap="none" dirty="0"/>
          </a:p>
        </p:txBody>
      </p:sp>
      <p:pic>
        <p:nvPicPr>
          <p:cNvPr id="5" name="Screen Recording 4">
            <a:hlinkClick r:id="" action="ppaction://media"/>
            <a:extLst>
              <a:ext uri="{FF2B5EF4-FFF2-40B4-BE49-F238E27FC236}">
                <a16:creationId xmlns:a16="http://schemas.microsoft.com/office/drawing/2014/main" id="{DA955EC1-382B-420D-8BB4-490E887DD2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2951" y="1915525"/>
            <a:ext cx="8934934" cy="4749199"/>
          </a:xfrm>
        </p:spPr>
      </p:pic>
    </p:spTree>
    <p:extLst>
      <p:ext uri="{BB962C8B-B14F-4D97-AF65-F5344CB8AC3E}">
        <p14:creationId xmlns:p14="http://schemas.microsoft.com/office/powerpoint/2010/main" val="398525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F7660A3D-94D7-4E5D-AE77-F2DEE49DF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A44EB985-DC5C-4DAC-9D62-8DC7D0F25A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3FCB64ED-B050-4F57-8188-F23326008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2BF5D0F4-EA4E-47A5-87BE-9ABB1AF66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6">
            <a:extLst>
              <a:ext uri="{FF2B5EF4-FFF2-40B4-BE49-F238E27FC236}">
                <a16:creationId xmlns:a16="http://schemas.microsoft.com/office/drawing/2014/main" id="{5EC7AA7E-81E8-4755-AC3D-2CE40312D0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ndika"/>
              <a:ea typeface="+mn-ea"/>
              <a:cs typeface="+mn-cs"/>
            </a:endParaRPr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ED188C2F-B457-4F86-B4B4-79703666D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1191" y="457201"/>
            <a:ext cx="1106164" cy="585973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20">
            <a:extLst>
              <a:ext uri="{FF2B5EF4-FFF2-40B4-BE49-F238E27FC236}">
                <a16:creationId xmlns:a16="http://schemas.microsoft.com/office/drawing/2014/main" id="{33B956FD-3E35-4658-9C8B-3A48FD2DB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84419" y="457200"/>
            <a:ext cx="9961047" cy="367807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AAF350D-8EAC-48A1-A9BB-FFE362501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30" y="668740"/>
            <a:ext cx="9651380" cy="325011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7100" cap="none" dirty="0">
                <a:solidFill>
                  <a:srgbClr val="FFFFFF"/>
                </a:solidFill>
              </a:rPr>
              <a:t>We are learning to use our Microsoft Account for Office 365</a:t>
            </a:r>
          </a:p>
        </p:txBody>
      </p:sp>
      <p:sp>
        <p:nvSpPr>
          <p:cNvPr id="18" name="Rectangle 22">
            <a:extLst>
              <a:ext uri="{FF2B5EF4-FFF2-40B4-BE49-F238E27FC236}">
                <a16:creationId xmlns:a16="http://schemas.microsoft.com/office/drawing/2014/main" id="{A1BC678D-D15E-4FC5-8CBF-5308E841A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84352" y="4244454"/>
            <a:ext cx="9961115" cy="207248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79703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512AC-E772-4FAB-8FAA-491889900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cap="none" dirty="0"/>
              <a:t>Reply to an Email</a:t>
            </a:r>
            <a:endParaRPr lang="en-MT" sz="6000" cap="none" dirty="0"/>
          </a:p>
        </p:txBody>
      </p:sp>
      <p:pic>
        <p:nvPicPr>
          <p:cNvPr id="7" name="Screen Recording 6">
            <a:hlinkClick r:id="" action="ppaction://media"/>
            <a:extLst>
              <a:ext uri="{FF2B5EF4-FFF2-40B4-BE49-F238E27FC236}">
                <a16:creationId xmlns:a16="http://schemas.microsoft.com/office/drawing/2014/main" id="{82E4FE7A-E00E-456B-B947-E108847BC07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551" y="1987016"/>
            <a:ext cx="8482897" cy="4509033"/>
          </a:xfrm>
        </p:spPr>
      </p:pic>
    </p:spTree>
    <p:extLst>
      <p:ext uri="{BB962C8B-B14F-4D97-AF65-F5344CB8AC3E}">
        <p14:creationId xmlns:p14="http://schemas.microsoft.com/office/powerpoint/2010/main" val="363030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512AC-E772-4FAB-8FAA-491889900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cap="none" dirty="0"/>
              <a:t>Reply All to an Email</a:t>
            </a:r>
            <a:endParaRPr lang="en-MT" sz="6000" cap="non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1B0A1B-CB50-45DC-B1D3-B7E80EBED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5224" y="682494"/>
            <a:ext cx="1049791" cy="1049791"/>
          </a:xfrm>
          <a:prstGeom prst="rect">
            <a:avLst/>
          </a:prstGeom>
        </p:spPr>
      </p:pic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B91496C4-D2A5-1535-1F73-9781357E838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79904" y="2309359"/>
            <a:ext cx="7832192" cy="4175607"/>
          </a:xfrm>
        </p:spPr>
      </p:pic>
    </p:spTree>
    <p:extLst>
      <p:ext uri="{BB962C8B-B14F-4D97-AF65-F5344CB8AC3E}">
        <p14:creationId xmlns:p14="http://schemas.microsoft.com/office/powerpoint/2010/main" val="126486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512AC-E772-4FAB-8FAA-491889900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800" cap="none" dirty="0"/>
              <a:t>Search, Download and Save an Image</a:t>
            </a:r>
            <a:endParaRPr lang="en-MT" sz="4800" cap="none" dirty="0"/>
          </a:p>
        </p:txBody>
      </p:sp>
      <p:pic>
        <p:nvPicPr>
          <p:cNvPr id="7" name="Search and Download image">
            <a:hlinkClick r:id="" action="ppaction://media"/>
            <a:extLst>
              <a:ext uri="{FF2B5EF4-FFF2-40B4-BE49-F238E27FC236}">
                <a16:creationId xmlns:a16="http://schemas.microsoft.com/office/drawing/2014/main" id="{CB5EB9A1-CE12-C570-C743-B00E18C835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2397" y="2181225"/>
            <a:ext cx="7467205" cy="3974619"/>
          </a:xfrm>
        </p:spPr>
      </p:pic>
    </p:spTree>
    <p:extLst>
      <p:ext uri="{BB962C8B-B14F-4D97-AF65-F5344CB8AC3E}">
        <p14:creationId xmlns:p14="http://schemas.microsoft.com/office/powerpoint/2010/main" val="108222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512AC-E772-4FAB-8FAA-491889900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cap="none" dirty="0"/>
              <a:t>Attach a File</a:t>
            </a:r>
            <a:endParaRPr lang="en-MT" sz="6000" cap="none" dirty="0"/>
          </a:p>
        </p:txBody>
      </p:sp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7DDE9E04-6B49-4207-B51E-6E8F32D59BC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0979" y="2000058"/>
            <a:ext cx="8530041" cy="4534092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7964C1-DD54-4D5C-857F-A2A60C6651E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982" y="810893"/>
            <a:ext cx="606390" cy="79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7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512AC-E772-4FAB-8FAA-491889900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cap="none" dirty="0"/>
              <a:t>Delete and Move Emails</a:t>
            </a:r>
            <a:endParaRPr lang="en-MT" sz="6000" cap="none" dirty="0"/>
          </a:p>
        </p:txBody>
      </p:sp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BB9934AB-1B28-4B25-8948-6C7B8E4D1D7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8791" y="1915885"/>
            <a:ext cx="8874417" cy="4717143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E247DF-3C96-4B5B-9534-0168F052D10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482" y="818615"/>
            <a:ext cx="604286" cy="78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4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512AC-E772-4FAB-8FAA-491889900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cap="none" dirty="0"/>
              <a:t>Sign Out</a:t>
            </a:r>
            <a:endParaRPr lang="en-MT" sz="6000" cap="none" dirty="0"/>
          </a:p>
        </p:txBody>
      </p:sp>
      <p:pic>
        <p:nvPicPr>
          <p:cNvPr id="6" name="Screen Recording 5">
            <a:hlinkClick r:id="" action="ppaction://media"/>
            <a:extLst>
              <a:ext uri="{FF2B5EF4-FFF2-40B4-BE49-F238E27FC236}">
                <a16:creationId xmlns:a16="http://schemas.microsoft.com/office/drawing/2014/main" id="{BEA5DA57-97A7-4F2B-A873-228B9DF8E4B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1563" y="1924050"/>
            <a:ext cx="8708874" cy="4629149"/>
          </a:xfrm>
        </p:spPr>
      </p:pic>
    </p:spTree>
    <p:extLst>
      <p:ext uri="{BB962C8B-B14F-4D97-AF65-F5344CB8AC3E}">
        <p14:creationId xmlns:p14="http://schemas.microsoft.com/office/powerpoint/2010/main" val="305426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512AC-E772-4FAB-8FAA-491889900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cap="none" dirty="0"/>
              <a:t>What is Office 365?</a:t>
            </a:r>
            <a:endParaRPr lang="en-MT" sz="6000" cap="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9AEEC-7CD7-4820-BFB3-E8FEB5F13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248439"/>
          </a:xfrm>
        </p:spPr>
        <p:txBody>
          <a:bodyPr anchor="t">
            <a:norm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Office 365 </a:t>
            </a:r>
            <a:r>
              <a:rPr lang="en-US" sz="2800" dirty="0">
                <a:solidFill>
                  <a:schemeClr val="tx1"/>
                </a:solidFill>
              </a:rPr>
              <a:t>is an </a:t>
            </a:r>
            <a:r>
              <a:rPr lang="en-US" sz="2800" b="1" dirty="0">
                <a:solidFill>
                  <a:schemeClr val="tx1"/>
                </a:solidFill>
              </a:rPr>
              <a:t>internet-based service </a:t>
            </a:r>
            <a:r>
              <a:rPr lang="en-US" sz="2800" dirty="0">
                <a:solidFill>
                  <a:schemeClr val="tx1"/>
                </a:solidFill>
              </a:rPr>
              <a:t>provided by Microsoft</a:t>
            </a:r>
          </a:p>
          <a:p>
            <a:r>
              <a:rPr lang="en-US" sz="2800" dirty="0">
                <a:solidFill>
                  <a:schemeClr val="tx1"/>
                </a:solidFill>
              </a:rPr>
              <a:t>Office 365 provides access to </a:t>
            </a:r>
            <a:r>
              <a:rPr lang="en-US" sz="2800" b="1" dirty="0">
                <a:solidFill>
                  <a:schemeClr val="tx1"/>
                </a:solidFill>
              </a:rPr>
              <a:t>online services </a:t>
            </a:r>
            <a:r>
              <a:rPr lang="en-US" sz="2800" dirty="0">
                <a:solidFill>
                  <a:schemeClr val="tx1"/>
                </a:solidFill>
              </a:rPr>
              <a:t>such as:</a:t>
            </a:r>
          </a:p>
          <a:p>
            <a:pPr lvl="1"/>
            <a:r>
              <a:rPr lang="en-US" sz="2800" b="1" dirty="0">
                <a:solidFill>
                  <a:schemeClr val="tx1"/>
                </a:solidFill>
              </a:rPr>
              <a:t>Outlook</a:t>
            </a:r>
          </a:p>
          <a:p>
            <a:pPr lvl="1"/>
            <a:r>
              <a:rPr lang="en-US" sz="2800" b="1" dirty="0">
                <a:solidFill>
                  <a:schemeClr val="tx1"/>
                </a:solidFill>
              </a:rPr>
              <a:t>OneDrive</a:t>
            </a:r>
          </a:p>
          <a:p>
            <a:pPr lvl="1"/>
            <a:r>
              <a:rPr lang="en-US" sz="2800" b="1" dirty="0">
                <a:solidFill>
                  <a:schemeClr val="tx1"/>
                </a:solidFill>
              </a:rPr>
              <a:t>Teams</a:t>
            </a:r>
          </a:p>
          <a:p>
            <a:pPr lvl="1"/>
            <a:r>
              <a:rPr lang="en-US" sz="2800" b="1" dirty="0">
                <a:solidFill>
                  <a:schemeClr val="tx1"/>
                </a:solidFill>
              </a:rPr>
              <a:t>Word </a:t>
            </a:r>
          </a:p>
          <a:p>
            <a:pPr lvl="1"/>
            <a:r>
              <a:rPr lang="en-US" sz="2800" b="1" dirty="0">
                <a:solidFill>
                  <a:schemeClr val="tx1"/>
                </a:solidFill>
              </a:rPr>
              <a:t>PowerPoint</a:t>
            </a:r>
          </a:p>
          <a:p>
            <a:endParaRPr lang="en-MT" sz="2800" dirty="0">
              <a:solidFill>
                <a:schemeClr val="tx1"/>
              </a:solidFill>
            </a:endParaRPr>
          </a:p>
        </p:txBody>
      </p:sp>
      <p:pic>
        <p:nvPicPr>
          <p:cNvPr id="1026" name="Picture 2" descr="Image result for outlook icon">
            <a:extLst>
              <a:ext uri="{FF2B5EF4-FFF2-40B4-BE49-F238E27FC236}">
                <a16:creationId xmlns:a16="http://schemas.microsoft.com/office/drawing/2014/main" id="{18D26B28-94AC-4BB9-B01F-EB16DD2A7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390" y="3322398"/>
            <a:ext cx="630730" cy="6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onedrive icon">
            <a:extLst>
              <a:ext uri="{FF2B5EF4-FFF2-40B4-BE49-F238E27FC236}">
                <a16:creationId xmlns:a16="http://schemas.microsoft.com/office/drawing/2014/main" id="{A6927DA6-ABD8-44BE-BEB5-A9CF08760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1" y="3899614"/>
            <a:ext cx="78982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office 365 word icon">
            <a:extLst>
              <a:ext uri="{FF2B5EF4-FFF2-40B4-BE49-F238E27FC236}">
                <a16:creationId xmlns:a16="http://schemas.microsoft.com/office/drawing/2014/main" id="{BB60021D-7D56-4A1E-96B6-97683E5BB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90" y="5041516"/>
            <a:ext cx="630000" cy="6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office 365 powerpoint icon">
            <a:extLst>
              <a:ext uri="{FF2B5EF4-FFF2-40B4-BE49-F238E27FC236}">
                <a16:creationId xmlns:a16="http://schemas.microsoft.com/office/drawing/2014/main" id="{DC283834-8E11-4F3C-8143-2A2EE3C92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13" y="5671516"/>
            <a:ext cx="630000" cy="6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913E171-E1D2-DE25-E03A-BC64B6E126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6" t="19266" r="20766" b="19266"/>
          <a:stretch/>
        </p:blipFill>
        <p:spPr>
          <a:xfrm>
            <a:off x="2451175" y="4425565"/>
            <a:ext cx="599261" cy="630000"/>
          </a:xfrm>
          <a:prstGeom prst="rect">
            <a:avLst/>
          </a:prstGeom>
        </p:spPr>
      </p:pic>
      <p:pic>
        <p:nvPicPr>
          <p:cNvPr id="10" name="Picture 2" descr="Image result for office 365 icon">
            <a:extLst>
              <a:ext uri="{FF2B5EF4-FFF2-40B4-BE49-F238E27FC236}">
                <a16:creationId xmlns:a16="http://schemas.microsoft.com/office/drawing/2014/main" id="{42975997-E48A-A830-E9F1-FF0662CB0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671" y="740111"/>
            <a:ext cx="825751" cy="93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36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512AC-E772-4FAB-8FAA-491889900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cap="none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https://www.office.com/</a:t>
            </a:r>
            <a:r>
              <a:rPr lang="mt-MT" sz="6000" cap="none" dirty="0">
                <a:solidFill>
                  <a:srgbClr val="FFFF00"/>
                </a:solidFill>
              </a:rPr>
              <a:t> </a:t>
            </a:r>
            <a:endParaRPr lang="en-MT" sz="6000" cap="none" dirty="0">
              <a:solidFill>
                <a:srgbClr val="FFFF0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4AEBB82-12F8-440D-AFE7-31DB542C04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5084" r="1291"/>
          <a:stretch/>
        </p:blipFill>
        <p:spPr>
          <a:xfrm>
            <a:off x="581192" y="1801284"/>
            <a:ext cx="11029616" cy="505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3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512AC-E772-4FAB-8FAA-491889900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b="1" cap="none" dirty="0"/>
              <a:t>Sign 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9AEEC-7CD7-4820-BFB3-E8FEB5F13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906218"/>
            <a:ext cx="11029615" cy="4598142"/>
          </a:xfrm>
        </p:spPr>
        <p:txBody>
          <a:bodyPr anchor="t">
            <a:normAutofit/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To </a:t>
            </a:r>
            <a:r>
              <a:rPr lang="en-GB" sz="2800" b="1" dirty="0">
                <a:solidFill>
                  <a:schemeClr val="tx1"/>
                </a:solidFill>
              </a:rPr>
              <a:t>sign in </a:t>
            </a:r>
            <a:r>
              <a:rPr lang="en-GB" sz="2800" dirty="0">
                <a:solidFill>
                  <a:schemeClr val="tx1"/>
                </a:solidFill>
              </a:rPr>
              <a:t>you need an </a:t>
            </a:r>
            <a:r>
              <a:rPr lang="en-GB" sz="2800" b="1" dirty="0">
                <a:solidFill>
                  <a:schemeClr val="tx1"/>
                </a:solidFill>
              </a:rPr>
              <a:t>account</a:t>
            </a:r>
          </a:p>
          <a:p>
            <a:endParaRPr lang="en-GB" sz="2800" b="1" dirty="0">
              <a:solidFill>
                <a:schemeClr val="tx1"/>
              </a:solidFill>
            </a:endParaRPr>
          </a:p>
          <a:p>
            <a:endParaRPr lang="en-GB" sz="2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sz="2800" b="1" dirty="0">
              <a:solidFill>
                <a:schemeClr val="tx1"/>
              </a:solidFill>
            </a:endParaRPr>
          </a:p>
          <a:p>
            <a:pPr>
              <a:spcBef>
                <a:spcPts val="1200"/>
              </a:spcBef>
            </a:pPr>
            <a:r>
              <a:rPr lang="en-GB" sz="2800" dirty="0">
                <a:solidFill>
                  <a:schemeClr val="tx1"/>
                </a:solidFill>
              </a:rPr>
              <a:t>An </a:t>
            </a:r>
            <a:r>
              <a:rPr lang="en-GB" sz="2800" b="1" dirty="0">
                <a:solidFill>
                  <a:schemeClr val="tx1"/>
                </a:solidFill>
              </a:rPr>
              <a:t>account </a:t>
            </a:r>
            <a:r>
              <a:rPr lang="en-GB" sz="2800" dirty="0">
                <a:solidFill>
                  <a:schemeClr val="tx1"/>
                </a:solidFill>
              </a:rPr>
              <a:t>has </a:t>
            </a:r>
            <a:r>
              <a:rPr lang="en-GB" sz="2800" b="1" dirty="0">
                <a:solidFill>
                  <a:schemeClr val="tx1"/>
                </a:solidFill>
              </a:rPr>
              <a:t>2 parts</a:t>
            </a:r>
            <a:r>
              <a:rPr lang="en-GB" sz="2800" dirty="0">
                <a:solidFill>
                  <a:schemeClr val="tx1"/>
                </a:solidFill>
              </a:rPr>
              <a:t>:</a:t>
            </a:r>
          </a:p>
          <a:p>
            <a:pPr lvl="1"/>
            <a:r>
              <a:rPr lang="en-GB" sz="2800" b="1" dirty="0">
                <a:solidFill>
                  <a:schemeClr val="tx1"/>
                </a:solidFill>
              </a:rPr>
              <a:t>Email address</a:t>
            </a:r>
            <a:r>
              <a:rPr lang="en-GB" sz="2800" dirty="0">
                <a:solidFill>
                  <a:schemeClr val="tx1"/>
                </a:solidFill>
              </a:rPr>
              <a:t>: an address belonging to one person</a:t>
            </a:r>
          </a:p>
          <a:p>
            <a:pPr lvl="1"/>
            <a:r>
              <a:rPr lang="en-GB" sz="2800" b="1" dirty="0">
                <a:solidFill>
                  <a:schemeClr val="tx1"/>
                </a:solidFill>
              </a:rPr>
              <a:t>Password</a:t>
            </a:r>
            <a:r>
              <a:rPr lang="en-GB" sz="2800" dirty="0">
                <a:solidFill>
                  <a:schemeClr val="tx1"/>
                </a:solidFill>
              </a:rPr>
              <a:t>: a secret word that only certain people know</a:t>
            </a:r>
          </a:p>
        </p:txBody>
      </p:sp>
      <p:pic>
        <p:nvPicPr>
          <p:cNvPr id="2052" name="Picture 4" descr="Image result for email address icon">
            <a:extLst>
              <a:ext uri="{FF2B5EF4-FFF2-40B4-BE49-F238E27FC236}">
                <a16:creationId xmlns:a16="http://schemas.microsoft.com/office/drawing/2014/main" id="{E3F7F78F-7FCA-490E-9C47-0110CAED6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073" y="4375567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89DE06-8522-2ED2-5DC6-7D30DDAFB3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25" r="20964"/>
          <a:stretch/>
        </p:blipFill>
        <p:spPr>
          <a:xfrm>
            <a:off x="6267716" y="1938875"/>
            <a:ext cx="3104885" cy="291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512AC-E772-4FAB-8FAA-491889900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cap="none" dirty="0"/>
              <a:t>What is an email address?</a:t>
            </a:r>
            <a:endParaRPr lang="en-MT" sz="6000" cap="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9AEEC-7CD7-4820-BFB3-E8FEB5F13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3764961"/>
            <a:ext cx="11029615" cy="367830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GB" sz="2800" b="1" dirty="0">
                <a:solidFill>
                  <a:schemeClr val="tx1"/>
                </a:solidFill>
              </a:rPr>
              <a:t> timothy.galeaargento</a:t>
            </a:r>
            <a:r>
              <a:rPr lang="en-GB" sz="2800" b="1" dirty="0">
                <a:solidFill>
                  <a:srgbClr val="C00000"/>
                </a:solidFill>
              </a:rPr>
              <a:t>@</a:t>
            </a:r>
            <a:r>
              <a:rPr lang="en-GB" sz="2800" b="1" dirty="0">
                <a:solidFill>
                  <a:schemeClr val="tx1"/>
                </a:solidFill>
              </a:rPr>
              <a:t>smcstudents.edu.mt </a:t>
            </a:r>
            <a:endParaRPr lang="en-MT" sz="2800" b="1" dirty="0">
              <a:solidFill>
                <a:schemeClr val="tx1"/>
              </a:solidFill>
            </a:endParaRP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A6D9B002-A12D-482D-8844-D8D09F3E49CE}"/>
              </a:ext>
            </a:extLst>
          </p:cNvPr>
          <p:cNvSpPr/>
          <p:nvPr/>
        </p:nvSpPr>
        <p:spPr>
          <a:xfrm rot="16200000">
            <a:off x="4159031" y="4292506"/>
            <a:ext cx="406837" cy="3467100"/>
          </a:xfrm>
          <a:prstGeom prst="leftBrace">
            <a:avLst>
              <a:gd name="adj1" fmla="val 73095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MT"/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81F2DDE0-309C-4CA9-BA9A-521D769A5BA3}"/>
              </a:ext>
            </a:extLst>
          </p:cNvPr>
          <p:cNvSpPr/>
          <p:nvPr/>
        </p:nvSpPr>
        <p:spPr>
          <a:xfrm rot="5400000" flipV="1">
            <a:off x="7881041" y="3562255"/>
            <a:ext cx="406837" cy="3309259"/>
          </a:xfrm>
          <a:prstGeom prst="leftBrace">
            <a:avLst>
              <a:gd name="adj1" fmla="val 73095"/>
              <a:gd name="adj2" fmla="val 5000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M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7D23F9-2208-40D1-9796-54F8273454F7}"/>
              </a:ext>
            </a:extLst>
          </p:cNvPr>
          <p:cNvSpPr txBox="1"/>
          <p:nvPr/>
        </p:nvSpPr>
        <p:spPr>
          <a:xfrm>
            <a:off x="3368220" y="6217445"/>
            <a:ext cx="1988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</a:rPr>
              <a:t>username</a:t>
            </a:r>
            <a:endParaRPr lang="en-MT" sz="2800" b="1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D6A784-1C23-46B7-A170-7F07DF645EB2}"/>
              </a:ext>
            </a:extLst>
          </p:cNvPr>
          <p:cNvSpPr txBox="1"/>
          <p:nvPr/>
        </p:nvSpPr>
        <p:spPr>
          <a:xfrm>
            <a:off x="6680653" y="4406789"/>
            <a:ext cx="2807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CC00"/>
                </a:solidFill>
              </a:rPr>
              <a:t>domain name</a:t>
            </a:r>
            <a:endParaRPr lang="en-MT" sz="2800" b="1" dirty="0">
              <a:solidFill>
                <a:srgbClr val="00CC00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D0E24E-E59C-4369-B056-CDDCC69E8CFF}"/>
              </a:ext>
            </a:extLst>
          </p:cNvPr>
          <p:cNvSpPr txBox="1">
            <a:spLocks/>
          </p:cNvSpPr>
          <p:nvPr/>
        </p:nvSpPr>
        <p:spPr>
          <a:xfrm>
            <a:off x="581191" y="1962745"/>
            <a:ext cx="11029615" cy="36783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>
                <a:solidFill>
                  <a:schemeClr val="tx1"/>
                </a:solidFill>
              </a:rPr>
              <a:t>An </a:t>
            </a:r>
            <a:r>
              <a:rPr lang="en-GB" sz="2800" b="1" dirty="0">
                <a:solidFill>
                  <a:schemeClr val="tx1"/>
                </a:solidFill>
              </a:rPr>
              <a:t>email address </a:t>
            </a:r>
            <a:r>
              <a:rPr lang="en-GB" sz="2800" dirty="0">
                <a:solidFill>
                  <a:schemeClr val="tx1"/>
                </a:solidFill>
              </a:rPr>
              <a:t>is a </a:t>
            </a:r>
            <a:r>
              <a:rPr lang="en-GB" sz="2800" b="1" dirty="0">
                <a:solidFill>
                  <a:schemeClr val="tx1"/>
                </a:solidFill>
              </a:rPr>
              <a:t>string of characters</a:t>
            </a:r>
            <a:r>
              <a:rPr lang="en-GB" sz="2800" dirty="0">
                <a:solidFill>
                  <a:schemeClr val="tx1"/>
                </a:solidFill>
              </a:rPr>
              <a:t> that </a:t>
            </a:r>
            <a:r>
              <a:rPr lang="en-GB" sz="2800" b="1" dirty="0">
                <a:solidFill>
                  <a:schemeClr val="tx1"/>
                </a:solidFill>
              </a:rPr>
              <a:t>identify an electronic mailbox </a:t>
            </a:r>
          </a:p>
          <a:p>
            <a:r>
              <a:rPr lang="en-GB" sz="2800" dirty="0">
                <a:solidFill>
                  <a:schemeClr val="tx1"/>
                </a:solidFill>
              </a:rPr>
              <a:t>An </a:t>
            </a:r>
            <a:r>
              <a:rPr lang="en-GB" sz="2800" b="1" dirty="0">
                <a:solidFill>
                  <a:schemeClr val="tx1"/>
                </a:solidFill>
              </a:rPr>
              <a:t>email address </a:t>
            </a:r>
            <a:r>
              <a:rPr lang="en-GB" sz="2800" dirty="0">
                <a:solidFill>
                  <a:schemeClr val="tx1"/>
                </a:solidFill>
              </a:rPr>
              <a:t>has </a:t>
            </a:r>
            <a:r>
              <a:rPr lang="en-GB" sz="2800" b="1" dirty="0">
                <a:solidFill>
                  <a:schemeClr val="tx1"/>
                </a:solidFill>
              </a:rPr>
              <a:t>3 parts</a:t>
            </a:r>
            <a:r>
              <a:rPr lang="en-GB" sz="2800" dirty="0">
                <a:solidFill>
                  <a:schemeClr val="tx1"/>
                </a:solidFill>
              </a:rPr>
              <a:t>:</a:t>
            </a:r>
          </a:p>
          <a:p>
            <a:pPr lvl="1"/>
            <a:r>
              <a:rPr lang="en-GB" sz="2800" b="1" dirty="0">
                <a:solidFill>
                  <a:schemeClr val="tx1"/>
                </a:solidFill>
              </a:rPr>
              <a:t>username</a:t>
            </a:r>
          </a:p>
          <a:p>
            <a:pPr lvl="1"/>
            <a:r>
              <a:rPr lang="en-GB" sz="2800" b="1" dirty="0">
                <a:solidFill>
                  <a:schemeClr val="tx1"/>
                </a:solidFill>
              </a:rPr>
              <a:t>@</a:t>
            </a:r>
          </a:p>
          <a:p>
            <a:pPr lvl="1"/>
            <a:r>
              <a:rPr lang="en-GB" sz="2800" b="1" dirty="0">
                <a:solidFill>
                  <a:schemeClr val="tx1"/>
                </a:solidFill>
              </a:rPr>
              <a:t>domain name</a:t>
            </a:r>
            <a:endParaRPr lang="en-MT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29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512AC-E772-4FAB-8FAA-491889900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cap="none" dirty="0"/>
              <a:t>What is a password?</a:t>
            </a:r>
            <a:endParaRPr lang="en-MT" sz="6000" cap="none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D0E24E-E59C-4369-B056-CDDCC69E8CFF}"/>
              </a:ext>
            </a:extLst>
          </p:cNvPr>
          <p:cNvSpPr txBox="1">
            <a:spLocks/>
          </p:cNvSpPr>
          <p:nvPr/>
        </p:nvSpPr>
        <p:spPr>
          <a:xfrm>
            <a:off x="581192" y="2126031"/>
            <a:ext cx="11029615" cy="36783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>
                <a:solidFill>
                  <a:schemeClr val="tx1"/>
                </a:solidFill>
              </a:rPr>
              <a:t>An </a:t>
            </a:r>
            <a:r>
              <a:rPr lang="en-GB" sz="2800" b="1" dirty="0">
                <a:solidFill>
                  <a:schemeClr val="tx1"/>
                </a:solidFill>
              </a:rPr>
              <a:t>password </a:t>
            </a:r>
            <a:r>
              <a:rPr lang="en-GB" sz="2800" dirty="0">
                <a:solidFill>
                  <a:schemeClr val="tx1"/>
                </a:solidFill>
              </a:rPr>
              <a:t>is a secret </a:t>
            </a:r>
            <a:r>
              <a:rPr lang="en-GB" sz="2800" b="1" dirty="0">
                <a:solidFill>
                  <a:schemeClr val="tx1"/>
                </a:solidFill>
              </a:rPr>
              <a:t>string of letters, symbols and numbers </a:t>
            </a:r>
            <a:br>
              <a:rPr lang="en-GB" sz="2800" dirty="0">
                <a:solidFill>
                  <a:schemeClr val="tx1"/>
                </a:solidFill>
              </a:rPr>
            </a:br>
            <a:r>
              <a:rPr lang="en-GB" sz="2800" dirty="0">
                <a:solidFill>
                  <a:schemeClr val="tx1"/>
                </a:solidFill>
              </a:rPr>
              <a:t>that you can use </a:t>
            </a:r>
            <a:r>
              <a:rPr lang="en-GB" sz="2800" b="1" dirty="0">
                <a:solidFill>
                  <a:schemeClr val="tx1"/>
                </a:solidFill>
              </a:rPr>
              <a:t>to limit who can access something digital</a:t>
            </a:r>
          </a:p>
        </p:txBody>
      </p:sp>
      <p:pic>
        <p:nvPicPr>
          <p:cNvPr id="1026" name="Picture 2" descr="The Inconvenient Truth About Your Eight-Character Password">
            <a:extLst>
              <a:ext uri="{FF2B5EF4-FFF2-40B4-BE49-F238E27FC236}">
                <a16:creationId xmlns:a16="http://schemas.microsoft.com/office/drawing/2014/main" id="{C4AD24EE-F2DE-650C-7825-07AB80177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995" y="3429000"/>
            <a:ext cx="5964010" cy="314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2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512AC-E772-4FAB-8FAA-491889900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cap="none" dirty="0"/>
              <a:t>Log-in to Office 365</a:t>
            </a:r>
            <a:endParaRPr lang="en-MT" sz="6000" cap="none" dirty="0"/>
          </a:p>
        </p:txBody>
      </p:sp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950A4752-4A43-4903-A45B-3A197E57B3A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4280" y="1806505"/>
            <a:ext cx="9503439" cy="5051495"/>
          </a:xfrm>
        </p:spPr>
      </p:pic>
    </p:spTree>
    <p:extLst>
      <p:ext uri="{BB962C8B-B14F-4D97-AF65-F5344CB8AC3E}">
        <p14:creationId xmlns:p14="http://schemas.microsoft.com/office/powerpoint/2010/main" val="222073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0DA36-7420-427D-826C-6830811DD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GB" sz="5400" b="1" cap="none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First Time Login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DD0B2-8912-4540-A81C-049871D50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0811738" cy="3982179"/>
          </a:xfrm>
        </p:spPr>
        <p:txBody>
          <a:bodyPr anchor="t">
            <a:noAutofit/>
          </a:bodyPr>
          <a:lstStyle/>
          <a:p>
            <a:r>
              <a:rPr lang="en-GB" sz="32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First time Login </a:t>
            </a:r>
            <a:r>
              <a:rPr lang="en-GB" sz="3200" b="1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using a temporary password</a:t>
            </a:r>
          </a:p>
          <a:p>
            <a:r>
              <a:rPr lang="en-GB" sz="32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hlinkClick r:id="rId2"/>
              </a:rPr>
              <a:t>https://dbor90.wixsite.com/smcict/office-365-first-time-login</a:t>
            </a:r>
            <a:r>
              <a:rPr lang="en-GB" sz="32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2598234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Jesus Theme 1">
  <a:themeElements>
    <a:clrScheme name="Custom 2">
      <a:dk1>
        <a:srgbClr val="FFFFFF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esus Theme 1" id="{11B50AEC-A740-4C72-B4B2-D4B7F3A2DD31}" vid="{1B1CC748-D6D3-447A-917E-DB10A384E3FE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oncourse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omic Sans M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ividend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Andika">
      <a:majorFont>
        <a:latin typeface="Andika"/>
        <a:ea typeface=""/>
        <a:cs typeface=""/>
      </a:majorFont>
      <a:minorFont>
        <a:latin typeface="Andika"/>
        <a:ea typeface=""/>
        <a:cs typeface="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7.xml><?xml version="1.0" encoding="utf-8"?>
<a:theme xmlns:a="http://schemas.openxmlformats.org/drawingml/2006/main" name="2_Dividend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Andika">
      <a:majorFont>
        <a:latin typeface="Andika"/>
        <a:ea typeface=""/>
        <a:cs typeface=""/>
      </a:majorFont>
      <a:minorFont>
        <a:latin typeface="Andika"/>
        <a:ea typeface=""/>
        <a:cs typeface="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Jesus Theme 1</Template>
  <TotalTime>25301</TotalTime>
  <Words>446</Words>
  <Application>Microsoft Office PowerPoint</Application>
  <PresentationFormat>Widescreen</PresentationFormat>
  <Paragraphs>76</Paragraphs>
  <Slides>25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Andika</vt:lpstr>
      <vt:lpstr>Arial</vt:lpstr>
      <vt:lpstr>Boulder</vt:lpstr>
      <vt:lpstr>Calibri</vt:lpstr>
      <vt:lpstr>Comic Sans MS</vt:lpstr>
      <vt:lpstr>Lucida Sans Unicode</vt:lpstr>
      <vt:lpstr>Verdana</vt:lpstr>
      <vt:lpstr>Wingdings 2</vt:lpstr>
      <vt:lpstr>Wingdings 3</vt:lpstr>
      <vt:lpstr>Jesus Theme 1</vt:lpstr>
      <vt:lpstr>2_Office Theme</vt:lpstr>
      <vt:lpstr>Default Design</vt:lpstr>
      <vt:lpstr>Concourse</vt:lpstr>
      <vt:lpstr>Office Theme</vt:lpstr>
      <vt:lpstr>Dividend</vt:lpstr>
      <vt:lpstr>2_Dividend</vt:lpstr>
      <vt:lpstr>Managing Emails by using Office 365</vt:lpstr>
      <vt:lpstr>We are learning to use our Microsoft Account for Office 365</vt:lpstr>
      <vt:lpstr>What is Office 365?</vt:lpstr>
      <vt:lpstr>https://www.office.com/ </vt:lpstr>
      <vt:lpstr>Sign in</vt:lpstr>
      <vt:lpstr>What is an email address?</vt:lpstr>
      <vt:lpstr>What is a password?</vt:lpstr>
      <vt:lpstr>Log-in to Office 365</vt:lpstr>
      <vt:lpstr>First Time Login</vt:lpstr>
      <vt:lpstr>We are learning to use Emails</vt:lpstr>
      <vt:lpstr>Open a Microsoft App</vt:lpstr>
      <vt:lpstr>Open Outlook</vt:lpstr>
      <vt:lpstr>What is Outlook?</vt:lpstr>
      <vt:lpstr>Inbox</vt:lpstr>
      <vt:lpstr>Inbox: Unread Messages</vt:lpstr>
      <vt:lpstr>Reading Emails</vt:lpstr>
      <vt:lpstr>Emails</vt:lpstr>
      <vt:lpstr>Email Structure</vt:lpstr>
      <vt:lpstr>Writing a New Email</vt:lpstr>
      <vt:lpstr>Reply to an Email</vt:lpstr>
      <vt:lpstr>Reply All to an Email</vt:lpstr>
      <vt:lpstr>Search, Download and Save an Image</vt:lpstr>
      <vt:lpstr>Attach a File</vt:lpstr>
      <vt:lpstr>Delete and Move Emails</vt:lpstr>
      <vt:lpstr>Sign Out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Office 365 Outlook</dc:title>
  <dc:creator>Duncan Borg</dc:creator>
  <cp:lastModifiedBy>Duncan Borg</cp:lastModifiedBy>
  <cp:revision>15</cp:revision>
  <dcterms:created xsi:type="dcterms:W3CDTF">2019-09-01T15:24:57Z</dcterms:created>
  <dcterms:modified xsi:type="dcterms:W3CDTF">2023-05-10T14:29:01Z</dcterms:modified>
</cp:coreProperties>
</file>