
<file path=[Content_Types].xml><?xml version="1.0" encoding="utf-8"?>
<Types xmlns="http://schemas.openxmlformats.org/package/2006/content-types">
  <Default Extension="fntdata" ContentType="application/x-fontdata"/>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9" r:id="rId1"/>
    <p:sldMasterId id="2147483650" r:id="rId2"/>
  </p:sldMasterIdLst>
  <p:notesMasterIdLst>
    <p:notesMasterId r:id="rId21"/>
  </p:notesMasterIdLst>
  <p:sldIdLst>
    <p:sldId id="256" r:id="rId3"/>
    <p:sldId id="257" r:id="rId4"/>
    <p:sldId id="258" r:id="rId5"/>
    <p:sldId id="259" r:id="rId6"/>
    <p:sldId id="260" r:id="rId7"/>
    <p:sldId id="261" r:id="rId8"/>
    <p:sldId id="262" r:id="rId9"/>
    <p:sldId id="263" r:id="rId10"/>
    <p:sldId id="264" r:id="rId11"/>
    <p:sldId id="265" r:id="rId12"/>
    <p:sldId id="266" r:id="rId13"/>
    <p:sldId id="273" r:id="rId14"/>
    <p:sldId id="267" r:id="rId15"/>
    <p:sldId id="268" r:id="rId16"/>
    <p:sldId id="269" r:id="rId17"/>
    <p:sldId id="270" r:id="rId18"/>
    <p:sldId id="271" r:id="rId19"/>
    <p:sldId id="272" r:id="rId20"/>
  </p:sldIdLst>
  <p:sldSz cx="9144000" cy="5143500" type="screen16x9"/>
  <p:notesSz cx="6858000" cy="9144000"/>
  <p:embeddedFontLst>
    <p:embeddedFont>
      <p:font typeface="Andika" panose="02000000000000000000" pitchFamily="2" charset="0"/>
      <p:regular r:id="rId22"/>
    </p:embeddedFont>
    <p:embeddedFont>
      <p:font typeface="Indie Flower" panose="020B0604020202020204" charset="0"/>
      <p:regular r:id="rId23"/>
    </p:embeddedFont>
    <p:embeddedFont>
      <p:font typeface="Lato" panose="020F0502020204030203" pitchFamily="34" charset="0"/>
      <p:regular r:id="rId24"/>
      <p:bold r:id="rId25"/>
      <p:italic r:id="rId26"/>
      <p:boldItalic r:id="rId27"/>
    </p:embeddedFont>
    <p:embeddedFont>
      <p:font typeface="Rubik" panose="020B0604020202020204" charset="-79"/>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FDDB79-19E0-42F2-B406-E8198B44FF9A}" v="4" dt="2021-11-04T15:05:45.9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419" autoAdjust="0"/>
  </p:normalViewPr>
  <p:slideViewPr>
    <p:cSldViewPr snapToGrid="0">
      <p:cViewPr varScale="1">
        <p:scale>
          <a:sx n="53" d="100"/>
          <a:sy n="53" d="100"/>
        </p:scale>
        <p:origin x="78" y="29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can Borg" userId="94444bb0394aee61" providerId="LiveId" clId="{0AFDDB79-19E0-42F2-B406-E8198B44FF9A}"/>
    <pc:docChg chg="undo custSel addSld modSld">
      <pc:chgData name="Duncan Borg" userId="94444bb0394aee61" providerId="LiveId" clId="{0AFDDB79-19E0-42F2-B406-E8198B44FF9A}" dt="2021-11-04T15:05:52.710" v="316" actId="1076"/>
      <pc:docMkLst>
        <pc:docMk/>
      </pc:docMkLst>
      <pc:sldChg chg="addSp delSp modSp mod">
        <pc:chgData name="Duncan Borg" userId="94444bb0394aee61" providerId="LiveId" clId="{0AFDDB79-19E0-42F2-B406-E8198B44FF9A}" dt="2021-11-02T07:20:17.848" v="2" actId="1076"/>
        <pc:sldMkLst>
          <pc:docMk/>
          <pc:sldMk cId="0" sldId="256"/>
        </pc:sldMkLst>
        <pc:spChg chg="add mod">
          <ac:chgData name="Duncan Borg" userId="94444bb0394aee61" providerId="LiveId" clId="{0AFDDB79-19E0-42F2-B406-E8198B44FF9A}" dt="2021-11-02T07:20:17.848" v="2" actId="1076"/>
          <ac:spMkLst>
            <pc:docMk/>
            <pc:sldMk cId="0" sldId="256"/>
            <ac:spMk id="11" creationId="{AE392F14-B12E-400F-B0DF-2C2963918979}"/>
          </ac:spMkLst>
        </pc:spChg>
        <pc:spChg chg="del">
          <ac:chgData name="Duncan Borg" userId="94444bb0394aee61" providerId="LiveId" clId="{0AFDDB79-19E0-42F2-B406-E8198B44FF9A}" dt="2021-11-02T07:20:13.181" v="0" actId="478"/>
          <ac:spMkLst>
            <pc:docMk/>
            <pc:sldMk cId="0" sldId="256"/>
            <ac:spMk id="19" creationId="{00000000-0000-0000-0000-000000000000}"/>
          </ac:spMkLst>
        </pc:spChg>
        <pc:picChg chg="add mod">
          <ac:chgData name="Duncan Borg" userId="94444bb0394aee61" providerId="LiveId" clId="{0AFDDB79-19E0-42F2-B406-E8198B44FF9A}" dt="2021-11-02T07:20:17.848" v="2" actId="1076"/>
          <ac:picMkLst>
            <pc:docMk/>
            <pc:sldMk cId="0" sldId="256"/>
            <ac:picMk id="12" creationId="{6FC36E2B-5B47-4774-A2ED-C1ABA06EFBA8}"/>
          </ac:picMkLst>
        </pc:picChg>
      </pc:sldChg>
      <pc:sldChg chg="modSp mod">
        <pc:chgData name="Duncan Borg" userId="94444bb0394aee61" providerId="LiveId" clId="{0AFDDB79-19E0-42F2-B406-E8198B44FF9A}" dt="2021-11-02T07:22:58.681" v="3" actId="2711"/>
        <pc:sldMkLst>
          <pc:docMk/>
          <pc:sldMk cId="0" sldId="258"/>
        </pc:sldMkLst>
        <pc:spChg chg="mod">
          <ac:chgData name="Duncan Borg" userId="94444bb0394aee61" providerId="LiveId" clId="{0AFDDB79-19E0-42F2-B406-E8198B44FF9A}" dt="2021-11-02T07:22:58.681" v="3" actId="2711"/>
          <ac:spMkLst>
            <pc:docMk/>
            <pc:sldMk cId="0" sldId="258"/>
            <ac:spMk id="33" creationId="{00000000-0000-0000-0000-000000000000}"/>
          </ac:spMkLst>
        </pc:spChg>
      </pc:sldChg>
      <pc:sldChg chg="modNotesTx">
        <pc:chgData name="Duncan Borg" userId="94444bb0394aee61" providerId="LiveId" clId="{0AFDDB79-19E0-42F2-B406-E8198B44FF9A}" dt="2021-11-04T14:42:52.973" v="38" actId="20577"/>
        <pc:sldMkLst>
          <pc:docMk/>
          <pc:sldMk cId="0" sldId="259"/>
        </pc:sldMkLst>
      </pc:sldChg>
      <pc:sldChg chg="modNotesTx">
        <pc:chgData name="Duncan Borg" userId="94444bb0394aee61" providerId="LiveId" clId="{0AFDDB79-19E0-42F2-B406-E8198B44FF9A}" dt="2021-11-04T14:43:25.549" v="54" actId="20577"/>
        <pc:sldMkLst>
          <pc:docMk/>
          <pc:sldMk cId="0" sldId="260"/>
        </pc:sldMkLst>
      </pc:sldChg>
      <pc:sldChg chg="modSp mod modNotesTx">
        <pc:chgData name="Duncan Borg" userId="94444bb0394aee61" providerId="LiveId" clId="{0AFDDB79-19E0-42F2-B406-E8198B44FF9A}" dt="2021-11-04T14:43:59.493" v="85" actId="20577"/>
        <pc:sldMkLst>
          <pc:docMk/>
          <pc:sldMk cId="0" sldId="261"/>
        </pc:sldMkLst>
        <pc:spChg chg="mod">
          <ac:chgData name="Duncan Borg" userId="94444bb0394aee61" providerId="LiveId" clId="{0AFDDB79-19E0-42F2-B406-E8198B44FF9A}" dt="2021-11-02T07:23:21.728" v="6" actId="14100"/>
          <ac:spMkLst>
            <pc:docMk/>
            <pc:sldMk cId="0" sldId="261"/>
            <ac:spMk id="74" creationId="{00000000-0000-0000-0000-000000000000}"/>
          </ac:spMkLst>
        </pc:spChg>
        <pc:spChg chg="mod">
          <ac:chgData name="Duncan Borg" userId="94444bb0394aee61" providerId="LiveId" clId="{0AFDDB79-19E0-42F2-B406-E8198B44FF9A}" dt="2021-11-02T07:23:08.672" v="4" actId="2711"/>
          <ac:spMkLst>
            <pc:docMk/>
            <pc:sldMk cId="0" sldId="261"/>
            <ac:spMk id="75" creationId="{00000000-0000-0000-0000-000000000000}"/>
          </ac:spMkLst>
        </pc:spChg>
        <pc:picChg chg="mod">
          <ac:chgData name="Duncan Borg" userId="94444bb0394aee61" providerId="LiveId" clId="{0AFDDB79-19E0-42F2-B406-E8198B44FF9A}" dt="2021-11-02T07:23:27.985" v="11" actId="1037"/>
          <ac:picMkLst>
            <pc:docMk/>
            <pc:sldMk cId="0" sldId="261"/>
            <ac:picMk id="3" creationId="{9E454675-861E-4F4F-85E0-4E10E05177E1}"/>
          </ac:picMkLst>
        </pc:picChg>
      </pc:sldChg>
      <pc:sldChg chg="modSp mod modNotesTx">
        <pc:chgData name="Duncan Borg" userId="94444bb0394aee61" providerId="LiveId" clId="{0AFDDB79-19E0-42F2-B406-E8198B44FF9A}" dt="2021-11-04T14:46:13.337" v="136" actId="20577"/>
        <pc:sldMkLst>
          <pc:docMk/>
          <pc:sldMk cId="0" sldId="262"/>
        </pc:sldMkLst>
        <pc:spChg chg="mod">
          <ac:chgData name="Duncan Borg" userId="94444bb0394aee61" providerId="LiveId" clId="{0AFDDB79-19E0-42F2-B406-E8198B44FF9A}" dt="2021-11-02T07:23:36.658" v="12" actId="2711"/>
          <ac:spMkLst>
            <pc:docMk/>
            <pc:sldMk cId="0" sldId="262"/>
            <ac:spMk id="86" creationId="{00000000-0000-0000-0000-000000000000}"/>
          </ac:spMkLst>
        </pc:spChg>
      </pc:sldChg>
      <pc:sldChg chg="modSp mod modNotesTx">
        <pc:chgData name="Duncan Borg" userId="94444bb0394aee61" providerId="LiveId" clId="{0AFDDB79-19E0-42F2-B406-E8198B44FF9A}" dt="2021-11-04T14:47:04.312" v="156" actId="20577"/>
        <pc:sldMkLst>
          <pc:docMk/>
          <pc:sldMk cId="0" sldId="263"/>
        </pc:sldMkLst>
        <pc:spChg chg="mod">
          <ac:chgData name="Duncan Borg" userId="94444bb0394aee61" providerId="LiveId" clId="{0AFDDB79-19E0-42F2-B406-E8198B44FF9A}" dt="2021-11-02T07:23:46.687" v="13" actId="2711"/>
          <ac:spMkLst>
            <pc:docMk/>
            <pc:sldMk cId="0" sldId="263"/>
            <ac:spMk id="96" creationId="{00000000-0000-0000-0000-000000000000}"/>
          </ac:spMkLst>
        </pc:spChg>
      </pc:sldChg>
      <pc:sldChg chg="modSp mod modNotesTx">
        <pc:chgData name="Duncan Borg" userId="94444bb0394aee61" providerId="LiveId" clId="{0AFDDB79-19E0-42F2-B406-E8198B44FF9A}" dt="2021-11-04T14:47:14.967" v="157"/>
        <pc:sldMkLst>
          <pc:docMk/>
          <pc:sldMk cId="0" sldId="264"/>
        </pc:sldMkLst>
        <pc:spChg chg="mod">
          <ac:chgData name="Duncan Borg" userId="94444bb0394aee61" providerId="LiveId" clId="{0AFDDB79-19E0-42F2-B406-E8198B44FF9A}" dt="2021-11-02T07:23:56.937" v="15" actId="2711"/>
          <ac:spMkLst>
            <pc:docMk/>
            <pc:sldMk cId="0" sldId="264"/>
            <ac:spMk id="103" creationId="{00000000-0000-0000-0000-000000000000}"/>
          </ac:spMkLst>
        </pc:spChg>
        <pc:spChg chg="mod">
          <ac:chgData name="Duncan Borg" userId="94444bb0394aee61" providerId="LiveId" clId="{0AFDDB79-19E0-42F2-B406-E8198B44FF9A}" dt="2021-11-02T07:23:52.664" v="14" actId="2711"/>
          <ac:spMkLst>
            <pc:docMk/>
            <pc:sldMk cId="0" sldId="264"/>
            <ac:spMk id="104" creationId="{00000000-0000-0000-0000-000000000000}"/>
          </ac:spMkLst>
        </pc:spChg>
        <pc:picChg chg="mod">
          <ac:chgData name="Duncan Borg" userId="94444bb0394aee61" providerId="LiveId" clId="{0AFDDB79-19E0-42F2-B406-E8198B44FF9A}" dt="2021-11-02T07:24:00.354" v="16" actId="1076"/>
          <ac:picMkLst>
            <pc:docMk/>
            <pc:sldMk cId="0" sldId="264"/>
            <ac:picMk id="3" creationId="{760AC7DC-A098-4ADB-91FD-2BBED4ED1935}"/>
          </ac:picMkLst>
        </pc:picChg>
      </pc:sldChg>
      <pc:sldChg chg="addSp delSp mod modNotesTx">
        <pc:chgData name="Duncan Borg" userId="94444bb0394aee61" providerId="LiveId" clId="{0AFDDB79-19E0-42F2-B406-E8198B44FF9A}" dt="2021-11-04T14:49:12.653" v="160" actId="22"/>
        <pc:sldMkLst>
          <pc:docMk/>
          <pc:sldMk cId="0" sldId="265"/>
        </pc:sldMkLst>
        <pc:spChg chg="add del">
          <ac:chgData name="Duncan Borg" userId="94444bb0394aee61" providerId="LiveId" clId="{0AFDDB79-19E0-42F2-B406-E8198B44FF9A}" dt="2021-11-04T14:49:12.653" v="160" actId="22"/>
          <ac:spMkLst>
            <pc:docMk/>
            <pc:sldMk cId="0" sldId="265"/>
            <ac:spMk id="14" creationId="{4F03C292-550E-4EBB-886F-D372A1A0E186}"/>
          </ac:spMkLst>
        </pc:spChg>
      </pc:sldChg>
      <pc:sldChg chg="addSp modSp add mod modNotesTx">
        <pc:chgData name="Duncan Borg" userId="94444bb0394aee61" providerId="LiveId" clId="{0AFDDB79-19E0-42F2-B406-E8198B44FF9A}" dt="2021-11-04T15:05:52.710" v="316" actId="1076"/>
        <pc:sldMkLst>
          <pc:docMk/>
          <pc:sldMk cId="0" sldId="266"/>
        </pc:sldMkLst>
        <pc:spChg chg="mod">
          <ac:chgData name="Duncan Borg" userId="94444bb0394aee61" providerId="LiveId" clId="{0AFDDB79-19E0-42F2-B406-E8198B44FF9A}" dt="2021-11-04T15:02:19.672" v="298" actId="20577"/>
          <ac:spMkLst>
            <pc:docMk/>
            <pc:sldMk cId="0" sldId="266"/>
            <ac:spMk id="123" creationId="{00000000-0000-0000-0000-000000000000}"/>
          </ac:spMkLst>
        </pc:spChg>
        <pc:spChg chg="mod">
          <ac:chgData name="Duncan Borg" userId="94444bb0394aee61" providerId="LiveId" clId="{0AFDDB79-19E0-42F2-B406-E8198B44FF9A}" dt="2021-11-04T15:03:27.098" v="299" actId="6549"/>
          <ac:spMkLst>
            <pc:docMk/>
            <pc:sldMk cId="0" sldId="266"/>
            <ac:spMk id="124" creationId="{00000000-0000-0000-0000-000000000000}"/>
          </ac:spMkLst>
        </pc:spChg>
        <pc:spChg chg="mod">
          <ac:chgData name="Duncan Borg" userId="94444bb0394aee61" providerId="LiveId" clId="{0AFDDB79-19E0-42F2-B406-E8198B44FF9A}" dt="2021-11-04T15:04:10.729" v="314" actId="20577"/>
          <ac:spMkLst>
            <pc:docMk/>
            <pc:sldMk cId="0" sldId="266"/>
            <ac:spMk id="126" creationId="{00000000-0000-0000-0000-000000000000}"/>
          </ac:spMkLst>
        </pc:spChg>
        <pc:picChg chg="add mod modCrop">
          <ac:chgData name="Duncan Borg" userId="94444bb0394aee61" providerId="LiveId" clId="{0AFDDB79-19E0-42F2-B406-E8198B44FF9A}" dt="2021-11-04T15:03:44.811" v="302" actId="732"/>
          <ac:picMkLst>
            <pc:docMk/>
            <pc:sldMk cId="0" sldId="266"/>
            <ac:picMk id="3" creationId="{7A38EDB7-7B13-439D-B03A-842B45D4BD26}"/>
          </ac:picMkLst>
        </pc:picChg>
        <pc:picChg chg="mod">
          <ac:chgData name="Duncan Borg" userId="94444bb0394aee61" providerId="LiveId" clId="{0AFDDB79-19E0-42F2-B406-E8198B44FF9A}" dt="2021-11-04T15:05:14.083" v="315" actId="1076"/>
          <ac:picMkLst>
            <pc:docMk/>
            <pc:sldMk cId="0" sldId="266"/>
            <ac:picMk id="4" creationId="{22C7100D-CCFD-4CAB-88A3-36642CC4FEC1}"/>
          </ac:picMkLst>
        </pc:picChg>
        <pc:picChg chg="mod">
          <ac:chgData name="Duncan Borg" userId="94444bb0394aee61" providerId="LiveId" clId="{0AFDDB79-19E0-42F2-B406-E8198B44FF9A}" dt="2021-11-04T15:05:52.710" v="316" actId="1076"/>
          <ac:picMkLst>
            <pc:docMk/>
            <pc:sldMk cId="0" sldId="266"/>
            <ac:picMk id="5" creationId="{52B1FF47-F59A-4966-BCF0-D1C7C4FFE7D3}"/>
          </ac:picMkLst>
        </pc:picChg>
      </pc:sldChg>
      <pc:sldChg chg="modSp add mod modNotesTx">
        <pc:chgData name="Duncan Borg" userId="94444bb0394aee61" providerId="LiveId" clId="{0AFDDB79-19E0-42F2-B406-E8198B44FF9A}" dt="2021-11-04T14:54:45.055" v="221" actId="20577"/>
        <pc:sldMkLst>
          <pc:docMk/>
          <pc:sldMk cId="0" sldId="267"/>
        </pc:sldMkLst>
        <pc:spChg chg="mod">
          <ac:chgData name="Duncan Borg" userId="94444bb0394aee61" providerId="LiveId" clId="{0AFDDB79-19E0-42F2-B406-E8198B44FF9A}" dt="2021-11-04T14:51:06.920" v="164" actId="2711"/>
          <ac:spMkLst>
            <pc:docMk/>
            <pc:sldMk cId="0" sldId="267"/>
            <ac:spMk id="131" creationId="{00000000-0000-0000-0000-000000000000}"/>
          </ac:spMkLst>
        </pc:spChg>
      </pc:sldChg>
      <pc:sldChg chg="modSp add mod">
        <pc:chgData name="Duncan Borg" userId="94444bb0394aee61" providerId="LiveId" clId="{0AFDDB79-19E0-42F2-B406-E8198B44FF9A}" dt="2021-11-04T14:51:12.648" v="165" actId="2711"/>
        <pc:sldMkLst>
          <pc:docMk/>
          <pc:sldMk cId="0" sldId="268"/>
        </pc:sldMkLst>
        <pc:spChg chg="mod">
          <ac:chgData name="Duncan Borg" userId="94444bb0394aee61" providerId="LiveId" clId="{0AFDDB79-19E0-42F2-B406-E8198B44FF9A}" dt="2021-11-04T14:51:12.648" v="165" actId="2711"/>
          <ac:spMkLst>
            <pc:docMk/>
            <pc:sldMk cId="0" sldId="268"/>
            <ac:spMk id="138" creationId="{00000000-0000-0000-0000-000000000000}"/>
          </ac:spMkLst>
        </pc:spChg>
      </pc:sldChg>
      <pc:sldChg chg="modSp add mod">
        <pc:chgData name="Duncan Borg" userId="94444bb0394aee61" providerId="LiveId" clId="{0AFDDB79-19E0-42F2-B406-E8198B44FF9A}" dt="2021-11-04T14:51:19.102" v="166" actId="2711"/>
        <pc:sldMkLst>
          <pc:docMk/>
          <pc:sldMk cId="0" sldId="269"/>
        </pc:sldMkLst>
        <pc:spChg chg="mod">
          <ac:chgData name="Duncan Borg" userId="94444bb0394aee61" providerId="LiveId" clId="{0AFDDB79-19E0-42F2-B406-E8198B44FF9A}" dt="2021-11-04T14:51:19.102" v="166" actId="2711"/>
          <ac:spMkLst>
            <pc:docMk/>
            <pc:sldMk cId="0" sldId="269"/>
            <ac:spMk id="145" creationId="{00000000-0000-0000-0000-000000000000}"/>
          </ac:spMkLst>
        </pc:spChg>
      </pc:sldChg>
      <pc:sldChg chg="modSp add mod">
        <pc:chgData name="Duncan Borg" userId="94444bb0394aee61" providerId="LiveId" clId="{0AFDDB79-19E0-42F2-B406-E8198B44FF9A}" dt="2021-11-04T14:51:23.945" v="167" actId="2711"/>
        <pc:sldMkLst>
          <pc:docMk/>
          <pc:sldMk cId="0" sldId="270"/>
        </pc:sldMkLst>
        <pc:spChg chg="mod">
          <ac:chgData name="Duncan Borg" userId="94444bb0394aee61" providerId="LiveId" clId="{0AFDDB79-19E0-42F2-B406-E8198B44FF9A}" dt="2021-11-04T14:51:23.945" v="167" actId="2711"/>
          <ac:spMkLst>
            <pc:docMk/>
            <pc:sldMk cId="0" sldId="270"/>
            <ac:spMk id="152" creationId="{00000000-0000-0000-0000-000000000000}"/>
          </ac:spMkLst>
        </pc:spChg>
      </pc:sldChg>
      <pc:sldChg chg="modSp add mod modNotesTx">
        <pc:chgData name="Duncan Borg" userId="94444bb0394aee61" providerId="LiveId" clId="{0AFDDB79-19E0-42F2-B406-E8198B44FF9A}" dt="2021-11-04T14:55:21.403" v="237" actId="20577"/>
        <pc:sldMkLst>
          <pc:docMk/>
          <pc:sldMk cId="0" sldId="271"/>
        </pc:sldMkLst>
        <pc:spChg chg="mod">
          <ac:chgData name="Duncan Borg" userId="94444bb0394aee61" providerId="LiveId" clId="{0AFDDB79-19E0-42F2-B406-E8198B44FF9A}" dt="2021-11-04T14:51:27.711" v="168" actId="2711"/>
          <ac:spMkLst>
            <pc:docMk/>
            <pc:sldMk cId="0" sldId="271"/>
            <ac:spMk id="159" creationId="{00000000-0000-0000-0000-000000000000}"/>
          </ac:spMkLst>
        </pc:spChg>
      </pc:sldChg>
      <pc:sldChg chg="add">
        <pc:chgData name="Duncan Borg" userId="94444bb0394aee61" providerId="LiveId" clId="{0AFDDB79-19E0-42F2-B406-E8198B44FF9A}" dt="2021-11-04T15:00:47.345" v="238" actId="2890"/>
        <pc:sldMkLst>
          <pc:docMk/>
          <pc:sldMk cId="3364240277" sldId="273"/>
        </pc:sldMkLst>
      </pc:sldChg>
    </pc:docChg>
  </pc:docChgLst>
  <pc:docChgLst>
    <pc:chgData name="Duncan Borg" userId="94444bb0394aee61" providerId="LiveId" clId="{4B142C7F-26B7-495C-90F7-C60F0365A905}"/>
    <pc:docChg chg="delSld">
      <pc:chgData name="Duncan Borg" userId="94444bb0394aee61" providerId="LiveId" clId="{4B142C7F-26B7-495C-90F7-C60F0365A905}" dt="2020-05-31T15:20:53.705" v="5" actId="2696"/>
      <pc:docMkLst>
        <pc:docMk/>
      </pc:docMkLst>
      <pc:sldChg chg="del">
        <pc:chgData name="Duncan Borg" userId="94444bb0394aee61" providerId="LiveId" clId="{4B142C7F-26B7-495C-90F7-C60F0365A905}" dt="2020-05-31T15:20:53.599" v="0" actId="2696"/>
        <pc:sldMkLst>
          <pc:docMk/>
          <pc:sldMk cId="0" sldId="266"/>
        </pc:sldMkLst>
      </pc:sldChg>
      <pc:sldChg chg="del">
        <pc:chgData name="Duncan Borg" userId="94444bb0394aee61" providerId="LiveId" clId="{4B142C7F-26B7-495C-90F7-C60F0365A905}" dt="2020-05-31T15:20:53.619" v="1" actId="2696"/>
        <pc:sldMkLst>
          <pc:docMk/>
          <pc:sldMk cId="0" sldId="267"/>
        </pc:sldMkLst>
      </pc:sldChg>
      <pc:sldChg chg="del">
        <pc:chgData name="Duncan Borg" userId="94444bb0394aee61" providerId="LiveId" clId="{4B142C7F-26B7-495C-90F7-C60F0365A905}" dt="2020-05-31T15:20:53.643" v="2" actId="2696"/>
        <pc:sldMkLst>
          <pc:docMk/>
          <pc:sldMk cId="0" sldId="268"/>
        </pc:sldMkLst>
      </pc:sldChg>
      <pc:sldChg chg="del">
        <pc:chgData name="Duncan Borg" userId="94444bb0394aee61" providerId="LiveId" clId="{4B142C7F-26B7-495C-90F7-C60F0365A905}" dt="2020-05-31T15:20:53.668" v="3" actId="2696"/>
        <pc:sldMkLst>
          <pc:docMk/>
          <pc:sldMk cId="0" sldId="269"/>
        </pc:sldMkLst>
      </pc:sldChg>
      <pc:sldChg chg="del">
        <pc:chgData name="Duncan Borg" userId="94444bb0394aee61" providerId="LiveId" clId="{4B142C7F-26B7-495C-90F7-C60F0365A905}" dt="2020-05-31T15:20:53.689" v="4" actId="2696"/>
        <pc:sldMkLst>
          <pc:docMk/>
          <pc:sldMk cId="0" sldId="270"/>
        </pc:sldMkLst>
      </pc:sldChg>
      <pc:sldChg chg="del">
        <pc:chgData name="Duncan Borg" userId="94444bb0394aee61" providerId="LiveId" clId="{4B142C7F-26B7-495C-90F7-C60F0365A905}" dt="2020-05-31T15:20:53.705" v="5" actId="2696"/>
        <pc:sldMkLst>
          <pc:docMk/>
          <pc:sldMk cId="0" sldId="27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ocs.google.com/presentation/d/1ZTZqSDaD60v_DrHGy9Ya40zBuc_WdJ2XdgbYTvU5Tto/edit#slide=id.g3d844aea9e_1_157"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cs.google.com/document/d/1hJui3jOITmnRG6Gr9zm5rXh03dk7gQExwcoLe7D4x5g/edit?usp=sharing"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docs.google.com/document/d/1f9-u6oA0-twmDkavTPlPhXo1kTf16j0ubsZgygxZoVc/edit?usp=sharing"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cs.google.com/presentation/d/1ZTZqSDaD60v_DrHGy9Ya40zBuc_WdJ2XdgbYTvU5Tto/edit#slide=id.g3d844aea9e_1_106"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cs.google.com/presentation/d/1ZTZqSDaD60v_DrHGy9Ya40zBuc_WdJ2XdgbYTvU5Tto/edit#slide=id.g3e3f96c340_0_14"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cs.google.com/presentation/d/1ZTZqSDaD60v_DrHGy9Ya40zBuc_WdJ2XdgbYTvU5Tto/edit#slide=id.g3da8846a99_1_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ocs.google.com/presentation/d/1ZTZqSDaD60v_DrHGy9Ya40zBuc_WdJ2XdgbYTvU5Tto/edit#slide=id.g3da8846a99_2_13"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cs.google.com/presentation/d/1ZTZqSDaD60v_DrHGy9Ya40zBuc_WdJ2XdgbYTvU5Tto/edit#slide=id.g3d844aea9e_1_4"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ocs.google.com/presentation/d/1ZTZqSDaD60v_DrHGy9Ya40zBuc_WdJ2XdgbYTvU5Tto/edit#slide=id.g3d844aea9e_1_117"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commonsense.org/node/4141366"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cs.google.com/presentation/d/1ZTZqSDaD60v_DrHGy9Ya40zBuc_WdJ2XdgbYTvU5Tto/edit#slide=id.g3e3f96c340_0_0"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ocs.google.com/presentation/d/1ZTZqSDaD60v_DrHGy9Ya40zBuc_WdJ2XdgbYTvU5Tto/edit#slide=id.g3d844aea9e_1_109"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
        <p:cNvGrpSpPr/>
        <p:nvPr/>
      </p:nvGrpSpPr>
      <p:grpSpPr>
        <a:xfrm>
          <a:off x="0" y="0"/>
          <a:ext cx="0" cy="0"/>
          <a:chOff x="0" y="0"/>
          <a:chExt cx="0" cy="0"/>
        </a:xfrm>
      </p:grpSpPr>
      <p:sp>
        <p:nvSpPr>
          <p:cNvPr id="12" name="Google Shape;12;g3db170c29b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 name="Google Shape;13;g3db170c29b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d844aea9e_1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d844aea9e_1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i="0" dirty="0">
                <a:solidFill>
                  <a:srgbClr val="3A3A3A"/>
                </a:solidFill>
                <a:effectLst/>
                <a:latin typeface="Lato" panose="020F0502020204030203" pitchFamily="34" charset="0"/>
              </a:rPr>
              <a:t>Project</a:t>
            </a:r>
            <a:r>
              <a:rPr lang="en-US" b="0" i="0" dirty="0">
                <a:solidFill>
                  <a:srgbClr val="3A3A3A"/>
                </a:solidFill>
                <a:effectLst/>
                <a:latin typeface="Lato" panose="020F0502020204030203" pitchFamily="34" charset="0"/>
              </a:rPr>
              <a:t> </a:t>
            </a:r>
            <a:r>
              <a:rPr lang="en-US" b="1" i="0" u="none" strike="noStrike" dirty="0">
                <a:solidFill>
                  <a:srgbClr val="3A3A3A"/>
                </a:solidFill>
                <a:effectLst/>
                <a:latin typeface="Lato" panose="020F0502020204030203" pitchFamily="34" charset="0"/>
                <a:hlinkClick r:id="rId3"/>
              </a:rPr>
              <a:t>Slide 10</a:t>
            </a:r>
            <a:r>
              <a:rPr lang="en-US" b="0" i="0" dirty="0">
                <a:solidFill>
                  <a:srgbClr val="3A3A3A"/>
                </a:solidFill>
                <a:effectLst/>
                <a:latin typeface="Lato" panose="020F0502020204030203" pitchFamily="34" charset="0"/>
              </a:rPr>
              <a:t> and review the acronym S-T-O-P for responding to mean words online.</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d844aea9e_1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d844aea9e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i="0" dirty="0">
                <a:solidFill>
                  <a:srgbClr val="3A3A3A"/>
                </a:solidFill>
                <a:effectLst/>
                <a:latin typeface="Lato" panose="020F0502020204030203" pitchFamily="34" charset="0"/>
              </a:rPr>
              <a:t>Distribute</a:t>
            </a:r>
            <a:r>
              <a:rPr lang="en-US" b="0" i="0" dirty="0">
                <a:solidFill>
                  <a:srgbClr val="3A3A3A"/>
                </a:solidFill>
                <a:effectLst/>
                <a:latin typeface="Lato" panose="020F0502020204030203" pitchFamily="34" charset="0"/>
              </a:rPr>
              <a:t> the </a:t>
            </a:r>
            <a:r>
              <a:rPr lang="en-US" b="1" i="0" u="none" strike="noStrike" dirty="0">
                <a:solidFill>
                  <a:srgbClr val="3A3A3A"/>
                </a:solidFill>
                <a:effectLst/>
                <a:latin typeface="Lato" panose="020F0502020204030203" pitchFamily="34" charset="0"/>
                <a:hlinkClick r:id="rId3"/>
              </a:rPr>
              <a:t>Words Can Hurt handout</a:t>
            </a:r>
            <a:r>
              <a:rPr lang="en-US" b="0" i="0" dirty="0">
                <a:solidFill>
                  <a:srgbClr val="3A3A3A"/>
                </a:solidFill>
                <a:effectLst/>
                <a:latin typeface="Lato" panose="020F0502020204030203" pitchFamily="34" charset="0"/>
              </a:rPr>
              <a:t> and read the directions out loud.</a:t>
            </a:r>
          </a:p>
          <a:p>
            <a:pPr marL="0" lvl="0" indent="0" algn="l" rtl="0">
              <a:spcBef>
                <a:spcPts val="0"/>
              </a:spcBef>
              <a:spcAft>
                <a:spcPts val="0"/>
              </a:spcAft>
              <a:buNone/>
            </a:pPr>
            <a:endParaRPr lang="en-US" b="0" i="0" dirty="0">
              <a:solidFill>
                <a:srgbClr val="3A3A3A"/>
              </a:solidFill>
              <a:effectLst/>
              <a:latin typeface="Lato" panose="020F0502020204030203" pitchFamily="34" charset="0"/>
            </a:endParaRPr>
          </a:p>
          <a:p>
            <a:pPr marL="0" lvl="0" indent="0" algn="l" rtl="0">
              <a:spcBef>
                <a:spcPts val="0"/>
              </a:spcBef>
              <a:spcAft>
                <a:spcPts val="0"/>
              </a:spcAft>
              <a:buNone/>
            </a:pPr>
            <a:r>
              <a:rPr lang="en-US" b="0" i="0" dirty="0">
                <a:solidFill>
                  <a:srgbClr val="3A3A3A"/>
                </a:solidFill>
                <a:effectLst/>
                <a:latin typeface="Lato" panose="020F0502020204030203" pitchFamily="34" charset="0"/>
              </a:rPr>
              <a:t>Allow pairs five minutes to complete the activity.</a:t>
            </a:r>
          </a:p>
          <a:p>
            <a:pPr marL="0" lvl="0" indent="0" algn="l" rtl="0">
              <a:spcBef>
                <a:spcPts val="0"/>
              </a:spcBef>
              <a:spcAft>
                <a:spcPts val="0"/>
              </a:spcAft>
              <a:buNone/>
            </a:pPr>
            <a:endParaRPr lang="en-US" b="0" i="0" dirty="0">
              <a:solidFill>
                <a:srgbClr val="3A3A3A"/>
              </a:solidFill>
              <a:effectLst/>
              <a:latin typeface="Lato" panose="020F0502020204030203" pitchFamily="34" charset="0"/>
            </a:endParaRPr>
          </a:p>
          <a:p>
            <a:pPr marL="0" lvl="0" indent="0" algn="l" rtl="0">
              <a:spcBef>
                <a:spcPts val="0"/>
              </a:spcBef>
              <a:spcAft>
                <a:spcPts val="0"/>
              </a:spcAft>
              <a:buNone/>
            </a:pPr>
            <a:r>
              <a:rPr lang="en-US" b="1" i="0" dirty="0">
                <a:solidFill>
                  <a:srgbClr val="3A3A3A"/>
                </a:solidFill>
                <a:effectLst/>
                <a:latin typeface="Lato" panose="020F0502020204030203" pitchFamily="34" charset="0"/>
              </a:rPr>
              <a:t>Invite</a:t>
            </a:r>
            <a:r>
              <a:rPr lang="en-US" b="0" i="0" dirty="0">
                <a:solidFill>
                  <a:srgbClr val="3A3A3A"/>
                </a:solidFill>
                <a:effectLst/>
                <a:latin typeface="Lato" panose="020F0502020204030203" pitchFamily="34" charset="0"/>
              </a:rPr>
              <a:t> pairs to share their answers. Refer to the </a:t>
            </a:r>
            <a:r>
              <a:rPr lang="en-US" b="1" i="0" u="none" strike="noStrike" dirty="0">
                <a:solidFill>
                  <a:srgbClr val="3A3A3A"/>
                </a:solidFill>
                <a:effectLst/>
                <a:latin typeface="Lato" panose="020F0502020204030203" pitchFamily="34" charset="0"/>
                <a:hlinkClick r:id="rId4"/>
              </a:rPr>
              <a:t>Teacher Version</a:t>
            </a:r>
            <a:r>
              <a:rPr lang="en-US" b="0" i="0" dirty="0">
                <a:solidFill>
                  <a:srgbClr val="3A3A3A"/>
                </a:solidFill>
                <a:effectLst/>
                <a:latin typeface="Lato" panose="020F0502020204030203" pitchFamily="34" charset="0"/>
              </a:rPr>
              <a:t> for possible responses.</a:t>
            </a:r>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d844aea9e_1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d844aea9e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i="0" dirty="0">
                <a:solidFill>
                  <a:srgbClr val="3A3A3A"/>
                </a:solidFill>
                <a:effectLst/>
                <a:latin typeface="Lato" panose="020F0502020204030203" pitchFamily="34" charset="0"/>
              </a:rPr>
              <a:t>Place</a:t>
            </a:r>
            <a:r>
              <a:rPr lang="en-US" b="0" i="0" dirty="0">
                <a:solidFill>
                  <a:srgbClr val="3A3A3A"/>
                </a:solidFill>
                <a:effectLst/>
                <a:latin typeface="Lato" panose="020F0502020204030203" pitchFamily="34" charset="0"/>
              </a:rPr>
              <a:t> a string across the length of the classroom.</a:t>
            </a:r>
          </a:p>
          <a:p>
            <a:pPr marL="0" lvl="0" indent="0" algn="l" rtl="0">
              <a:spcBef>
                <a:spcPts val="0"/>
              </a:spcBef>
              <a:spcAft>
                <a:spcPts val="0"/>
              </a:spcAft>
              <a:buNone/>
            </a:pPr>
            <a:endParaRPr lang="en-US" b="0" i="0" dirty="0">
              <a:solidFill>
                <a:srgbClr val="3A3A3A"/>
              </a:solidFill>
              <a:effectLst/>
              <a:latin typeface="Lato" panose="020F0502020204030203" pitchFamily="34" charset="0"/>
            </a:endParaRPr>
          </a:p>
          <a:p>
            <a:pPr marL="0" lvl="0" indent="0" algn="l" rtl="0">
              <a:spcBef>
                <a:spcPts val="0"/>
              </a:spcBef>
              <a:spcAft>
                <a:spcPts val="0"/>
              </a:spcAft>
              <a:buNone/>
            </a:pPr>
            <a:r>
              <a:rPr lang="en-US" b="0" i="0" dirty="0">
                <a:solidFill>
                  <a:srgbClr val="3A3A3A"/>
                </a:solidFill>
                <a:effectLst/>
                <a:latin typeface="Lato" panose="020F0502020204030203" pitchFamily="34" charset="0"/>
              </a:rPr>
              <a:t>Mark one half of the room -- </a:t>
            </a:r>
            <a:r>
              <a:rPr lang="en-US" b="1" i="0" dirty="0">
                <a:solidFill>
                  <a:srgbClr val="3A3A3A"/>
                </a:solidFill>
                <a:effectLst/>
                <a:latin typeface="Lato" panose="020F0502020204030203" pitchFamily="34" charset="0"/>
              </a:rPr>
              <a:t>OK</a:t>
            </a:r>
            <a:r>
              <a:rPr lang="en-US" b="0" i="0" dirty="0">
                <a:solidFill>
                  <a:srgbClr val="3A3A3A"/>
                </a:solidFill>
                <a:effectLst/>
                <a:latin typeface="Lato" panose="020F0502020204030203" pitchFamily="34" charset="0"/>
              </a:rPr>
              <a:t>. Mark the other half -- </a:t>
            </a:r>
            <a:r>
              <a:rPr lang="en-US" b="1" i="0" dirty="0">
                <a:solidFill>
                  <a:srgbClr val="3A3A3A"/>
                </a:solidFill>
                <a:effectLst/>
                <a:latin typeface="Lato" panose="020F0502020204030203" pitchFamily="34" charset="0"/>
              </a:rPr>
              <a:t>Not OK</a:t>
            </a:r>
            <a:r>
              <a:rPr lang="en-US" b="0" i="0" dirty="0">
                <a:solidFill>
                  <a:srgbClr val="3A3A3A"/>
                </a:solidFill>
                <a:effectLst/>
                <a:latin typeface="Lato" panose="020F0502020204030203" pitchFamily="34" charset="0"/>
              </a:rPr>
              <a:t>.</a:t>
            </a:r>
          </a:p>
          <a:p>
            <a:pPr marL="0" lvl="0" indent="0" algn="l" rtl="0">
              <a:spcBef>
                <a:spcPts val="0"/>
              </a:spcBef>
              <a:spcAft>
                <a:spcPts val="0"/>
              </a:spcAft>
              <a:buNone/>
            </a:pPr>
            <a:endParaRPr lang="en-US" b="0" i="0" dirty="0">
              <a:solidFill>
                <a:srgbClr val="3A3A3A"/>
              </a:solidFill>
              <a:effectLst/>
              <a:latin typeface="Lato" panose="020F0502020204030203" pitchFamily="34" charset="0"/>
            </a:endParaRPr>
          </a:p>
          <a:p>
            <a:pPr marL="0" lvl="0" indent="0" algn="l" rtl="0">
              <a:spcBef>
                <a:spcPts val="0"/>
              </a:spcBef>
              <a:spcAft>
                <a:spcPts val="0"/>
              </a:spcAft>
              <a:buNone/>
            </a:pPr>
            <a:r>
              <a:rPr lang="en-US" b="0" i="0" dirty="0">
                <a:solidFill>
                  <a:srgbClr val="3A3A3A"/>
                </a:solidFill>
                <a:effectLst/>
                <a:latin typeface="Lato" panose="020F0502020204030203" pitchFamily="34" charset="0"/>
              </a:rPr>
              <a:t>Have learners all stand on the OK side of the line.</a:t>
            </a:r>
          </a:p>
          <a:p>
            <a:pPr marL="0" lvl="0" indent="0" algn="l" rtl="0">
              <a:spcBef>
                <a:spcPts val="0"/>
              </a:spcBef>
              <a:spcAft>
                <a:spcPts val="0"/>
              </a:spcAft>
              <a:buNone/>
            </a:pPr>
            <a:endParaRPr lang="en-US" b="0" i="0" dirty="0">
              <a:solidFill>
                <a:srgbClr val="3A3A3A"/>
              </a:solidFill>
              <a:effectLst/>
              <a:latin typeface="Lato" panose="020F0502020204030203" pitchFamily="34" charset="0"/>
            </a:endParaRPr>
          </a:p>
          <a:p>
            <a:pPr marL="0" lvl="0" indent="0" algn="l" rtl="0">
              <a:spcBef>
                <a:spcPts val="0"/>
              </a:spcBef>
              <a:spcAft>
                <a:spcPts val="0"/>
              </a:spcAft>
              <a:buNone/>
            </a:pPr>
            <a:r>
              <a:rPr lang="en-US" b="1" i="0" dirty="0">
                <a:solidFill>
                  <a:srgbClr val="3A3A3A"/>
                </a:solidFill>
                <a:effectLst/>
                <a:latin typeface="Lato" panose="020F0502020204030203" pitchFamily="34" charset="0"/>
              </a:rPr>
              <a:t>Project </a:t>
            </a:r>
            <a:r>
              <a:rPr lang="en-US" b="1" i="0" u="none" strike="noStrike" dirty="0">
                <a:solidFill>
                  <a:srgbClr val="3A3A3A"/>
                </a:solidFill>
                <a:effectLst/>
                <a:latin typeface="Lato" panose="020F0502020204030203" pitchFamily="34" charset="0"/>
                <a:hlinkClick r:id="rId3"/>
              </a:rPr>
              <a:t>Slide 11</a:t>
            </a:r>
            <a:r>
              <a:rPr lang="en-US" b="0" i="0" dirty="0">
                <a:solidFill>
                  <a:srgbClr val="3A3A3A"/>
                </a:solidFill>
                <a:effectLst/>
                <a:latin typeface="Lato" panose="020F0502020204030203" pitchFamily="34" charset="0"/>
              </a:rPr>
              <a:t> and read the directions aloud.</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616040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e3f96c34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e3f96c34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i="0" dirty="0">
                <a:solidFill>
                  <a:srgbClr val="3A3A3A"/>
                </a:solidFill>
                <a:effectLst/>
                <a:latin typeface="Lato" panose="020F0502020204030203" pitchFamily="34" charset="0"/>
              </a:rPr>
              <a:t>Have</a:t>
            </a:r>
            <a:r>
              <a:rPr lang="en-US" b="0" i="0" dirty="0">
                <a:solidFill>
                  <a:srgbClr val="3A3A3A"/>
                </a:solidFill>
                <a:effectLst/>
                <a:latin typeface="Lato" panose="020F0502020204030203" pitchFamily="34" charset="0"/>
              </a:rPr>
              <a:t> learners read the statements on </a:t>
            </a:r>
            <a:r>
              <a:rPr lang="en-US" b="1" i="0" u="none" strike="noStrike" dirty="0">
                <a:solidFill>
                  <a:srgbClr val="3A3A3A"/>
                </a:solidFill>
                <a:effectLst/>
                <a:latin typeface="Lato" panose="020F0502020204030203" pitchFamily="34" charset="0"/>
                <a:hlinkClick r:id="rId3"/>
              </a:rPr>
              <a:t>Slides 12-16</a:t>
            </a:r>
            <a:r>
              <a:rPr lang="en-US" b="0" i="0" dirty="0">
                <a:solidFill>
                  <a:srgbClr val="3A3A3A"/>
                </a:solidFill>
                <a:effectLst/>
                <a:latin typeface="Lato" panose="020F0502020204030203" pitchFamily="34" charset="0"/>
              </a:rPr>
              <a:t>.</a:t>
            </a:r>
          </a:p>
          <a:p>
            <a:pPr marL="0" lvl="0" indent="0" algn="l" rtl="0">
              <a:spcBef>
                <a:spcPts val="0"/>
              </a:spcBef>
              <a:spcAft>
                <a:spcPts val="0"/>
              </a:spcAft>
              <a:buNone/>
            </a:pPr>
            <a:endParaRPr lang="en-US" b="0" i="0" dirty="0">
              <a:solidFill>
                <a:srgbClr val="3A3A3A"/>
              </a:solidFill>
              <a:effectLst/>
              <a:latin typeface="Lato" panose="020F0502020204030203" pitchFamily="34" charset="0"/>
            </a:endParaRPr>
          </a:p>
          <a:p>
            <a:pPr marL="0" lvl="0" indent="0" algn="l" rtl="0">
              <a:spcBef>
                <a:spcPts val="0"/>
              </a:spcBef>
              <a:spcAft>
                <a:spcPts val="0"/>
              </a:spcAft>
              <a:buNone/>
            </a:pPr>
            <a:r>
              <a:rPr lang="en-US" b="0" i="0" dirty="0">
                <a:solidFill>
                  <a:srgbClr val="3A3A3A"/>
                </a:solidFill>
                <a:effectLst/>
                <a:latin typeface="Lato" panose="020F0502020204030203" pitchFamily="34" charset="0"/>
              </a:rPr>
              <a:t>After each statement, allow time for learners to move or stay.</a:t>
            </a:r>
          </a:p>
          <a:p>
            <a:pPr marL="0" lvl="0" indent="0" algn="l" rtl="0">
              <a:spcBef>
                <a:spcPts val="0"/>
              </a:spcBef>
              <a:spcAft>
                <a:spcPts val="0"/>
              </a:spcAft>
              <a:buNone/>
            </a:pPr>
            <a:endParaRPr lang="en-US" b="0" i="0" dirty="0">
              <a:solidFill>
                <a:srgbClr val="3A3A3A"/>
              </a:solidFill>
              <a:effectLst/>
              <a:latin typeface="Lato" panose="020F0502020204030203" pitchFamily="34" charset="0"/>
            </a:endParaRPr>
          </a:p>
          <a:p>
            <a:pPr marL="0" lvl="0" indent="0" algn="l" rtl="0">
              <a:spcBef>
                <a:spcPts val="0"/>
              </a:spcBef>
              <a:spcAft>
                <a:spcPts val="0"/>
              </a:spcAft>
              <a:buNone/>
            </a:pPr>
            <a:r>
              <a:rPr lang="en-US" b="0" i="0" dirty="0">
                <a:solidFill>
                  <a:srgbClr val="3A3A3A"/>
                </a:solidFill>
                <a:effectLst/>
                <a:latin typeface="Lato" panose="020F0502020204030203" pitchFamily="34" charset="0"/>
              </a:rPr>
              <a:t>Call on learners to explain their thinking. If possible, choose learners from each side to debate reasons why the statement is or isn't ok.</a:t>
            </a:r>
          </a:p>
          <a:p>
            <a:pPr marL="0" lvl="0" indent="0" algn="l" rtl="0">
              <a:spcBef>
                <a:spcPts val="0"/>
              </a:spcBef>
              <a:spcAft>
                <a:spcPts val="0"/>
              </a:spcAft>
              <a:buNone/>
            </a:pPr>
            <a:endParaRPr lang="en-US" b="0" i="0" dirty="0">
              <a:solidFill>
                <a:srgbClr val="3A3A3A"/>
              </a:solidFill>
              <a:effectLst/>
              <a:latin typeface="Lato" panose="020F0502020204030203" pitchFamily="34" charset="0"/>
            </a:endParaRPr>
          </a:p>
          <a:p>
            <a:pPr marL="0" lvl="0" indent="0" algn="l" rtl="0">
              <a:spcBef>
                <a:spcPts val="0"/>
              </a:spcBef>
              <a:spcAft>
                <a:spcPts val="0"/>
              </a:spcAft>
              <a:buNone/>
            </a:pPr>
            <a:r>
              <a:rPr lang="en-US" b="0" i="0" dirty="0">
                <a:solidFill>
                  <a:srgbClr val="3A3A3A"/>
                </a:solidFill>
                <a:effectLst/>
                <a:latin typeface="Lato" panose="020F0502020204030203" pitchFamily="34" charset="0"/>
              </a:rPr>
              <a:t>For the examples where learners say it's </a:t>
            </a:r>
            <a:r>
              <a:rPr lang="en-US" b="1" i="0" dirty="0">
                <a:solidFill>
                  <a:srgbClr val="3A3A3A"/>
                </a:solidFill>
                <a:effectLst/>
                <a:latin typeface="Lato" panose="020F0502020204030203" pitchFamily="34" charset="0"/>
              </a:rPr>
              <a:t>Not OK</a:t>
            </a:r>
            <a:r>
              <a:rPr lang="en-US" b="0" i="0" dirty="0">
                <a:solidFill>
                  <a:srgbClr val="3A3A3A"/>
                </a:solidFill>
                <a:effectLst/>
                <a:latin typeface="Lato" panose="020F0502020204030203" pitchFamily="34" charset="0"/>
              </a:rPr>
              <a:t>, follow up by asking them what they could do if they received that message from someone.</a:t>
            </a:r>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e3f96c34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e3f96c34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e3f96c34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e3f96c34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e3f96c340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e3f96c340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e3f96c340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e3f96c340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i="0" dirty="0">
                <a:solidFill>
                  <a:srgbClr val="3A3A3A"/>
                </a:solidFill>
                <a:effectLst/>
                <a:latin typeface="Lato" panose="020F0502020204030203" pitchFamily="34" charset="0"/>
              </a:rPr>
              <a:t>Review</a:t>
            </a:r>
            <a:r>
              <a:rPr lang="en-US" b="0" i="0" dirty="0">
                <a:solidFill>
                  <a:srgbClr val="3A3A3A"/>
                </a:solidFill>
                <a:effectLst/>
                <a:latin typeface="Lato" panose="020F0502020204030203" pitchFamily="34" charset="0"/>
              </a:rPr>
              <a:t> that children like to go online to chat, watch videos, send messages, play games and do homework.</a:t>
            </a:r>
          </a:p>
          <a:p>
            <a:pPr marL="0" lvl="0" indent="0" algn="l" rtl="0">
              <a:spcBef>
                <a:spcPts val="0"/>
              </a:spcBef>
              <a:spcAft>
                <a:spcPts val="0"/>
              </a:spcAft>
              <a:buNone/>
            </a:pPr>
            <a:endParaRPr lang="en-US" b="0" i="0" dirty="0">
              <a:solidFill>
                <a:srgbClr val="3A3A3A"/>
              </a:solidFill>
              <a:effectLst/>
              <a:latin typeface="Lato" panose="020F0502020204030203" pitchFamily="34" charset="0"/>
            </a:endParaRPr>
          </a:p>
          <a:p>
            <a:pPr marL="0" lvl="0" indent="0" algn="l" rtl="0">
              <a:spcBef>
                <a:spcPts val="0"/>
              </a:spcBef>
              <a:spcAft>
                <a:spcPts val="0"/>
              </a:spcAft>
              <a:buNone/>
            </a:pPr>
            <a:r>
              <a:rPr lang="en-US" b="0" i="0" dirty="0">
                <a:solidFill>
                  <a:srgbClr val="3A3A3A"/>
                </a:solidFill>
                <a:effectLst/>
                <a:latin typeface="Lato" panose="020F0502020204030203" pitchFamily="34" charset="0"/>
              </a:rPr>
              <a:t>Sometimes people say mean or scary things. Messages that make people feel bad cross the line.</a:t>
            </a:r>
          </a:p>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b037fe8d8_1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3b037fe8d8_1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p:cNvGrpSpPr/>
        <p:nvPr/>
      </p:nvGrpSpPr>
      <p:grpSpPr>
        <a:xfrm>
          <a:off x="0" y="0"/>
          <a:ext cx="0" cy="0"/>
          <a:chOff x="0" y="0"/>
          <a:chExt cx="0" cy="0"/>
        </a:xfrm>
      </p:grpSpPr>
      <p:sp>
        <p:nvSpPr>
          <p:cNvPr id="23" name="Google Shape;23;g3c61e5efd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 name="Google Shape;24;g3c61e5efd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b037fe8d8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b037fe8d8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3da8846a9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 name="Google Shape;42;g3da8846a9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i="0" dirty="0">
                <a:solidFill>
                  <a:srgbClr val="3A3A3A"/>
                </a:solidFill>
                <a:effectLst/>
                <a:latin typeface="Lato" panose="020F0502020204030203" pitchFamily="34" charset="0"/>
              </a:rPr>
              <a:t>Project </a:t>
            </a:r>
            <a:r>
              <a:rPr lang="en-US" b="1" i="0" u="none" strike="noStrike" dirty="0">
                <a:solidFill>
                  <a:srgbClr val="3A3A3A"/>
                </a:solidFill>
                <a:effectLst/>
                <a:latin typeface="Lato" panose="020F0502020204030203" pitchFamily="34" charset="0"/>
                <a:hlinkClick r:id="rId3"/>
              </a:rPr>
              <a:t>Slide 4</a:t>
            </a:r>
            <a:r>
              <a:rPr lang="en-US" b="0" i="0" dirty="0">
                <a:solidFill>
                  <a:srgbClr val="3A3A3A"/>
                </a:solidFill>
                <a:effectLst/>
                <a:latin typeface="Lato" panose="020F0502020204030203" pitchFamily="34" charset="0"/>
              </a:rPr>
              <a:t> and ask learners: </a:t>
            </a:r>
            <a:r>
              <a:rPr lang="en-US" b="0" i="1" dirty="0">
                <a:solidFill>
                  <a:srgbClr val="3A3A3A"/>
                </a:solidFill>
                <a:effectLst/>
                <a:latin typeface="Lato" panose="020F0502020204030203" pitchFamily="34" charset="0"/>
              </a:rPr>
              <a:t>Imagine when you walked in, I said to you</a:t>
            </a:r>
            <a:r>
              <a:rPr lang="en-US" b="0" i="0" dirty="0">
                <a:solidFill>
                  <a:srgbClr val="3A3A3A"/>
                </a:solidFill>
                <a:effectLst/>
                <a:latin typeface="Lato" panose="020F0502020204030203" pitchFamily="34" charset="0"/>
              </a:rPr>
              <a:t> [in a friendly tone, with a big smile] </a:t>
            </a:r>
            <a:r>
              <a:rPr lang="en-US" b="0" i="1" dirty="0">
                <a:solidFill>
                  <a:srgbClr val="3A3A3A"/>
                </a:solidFill>
                <a:effectLst/>
                <a:latin typeface="Lato" panose="020F0502020204030203" pitchFamily="34" charset="0"/>
              </a:rPr>
              <a:t>"Hello!". Which emoji would fit?</a:t>
            </a:r>
            <a:endParaRPr lang="en-US" b="0" i="0" dirty="0">
              <a:solidFill>
                <a:srgbClr val="3A3A3A"/>
              </a:solidFill>
              <a:effectLst/>
              <a:latin typeface="Lato" panose="020F0502020204030203" pitchFamily="34" charset="0"/>
            </a:endParaRPr>
          </a:p>
          <a:p>
            <a:pPr marL="0" lvl="0" indent="0" algn="l" rtl="0">
              <a:spcBef>
                <a:spcPts val="0"/>
              </a:spcBef>
              <a:spcAft>
                <a:spcPts val="0"/>
              </a:spcAft>
              <a:buNone/>
            </a:pPr>
            <a:endParaRPr lang="en-US" b="0" i="0" dirty="0">
              <a:solidFill>
                <a:srgbClr val="3A3A3A"/>
              </a:solidFill>
              <a:effectLst/>
              <a:latin typeface="Lato" panose="020F0502020204030203" pitchFamily="34" charset="0"/>
            </a:endParaRPr>
          </a:p>
          <a:p>
            <a:pPr marL="0" lvl="0" indent="0" algn="l" rtl="0">
              <a:spcBef>
                <a:spcPts val="0"/>
              </a:spcBef>
              <a:spcAft>
                <a:spcPts val="0"/>
              </a:spcAft>
              <a:buNone/>
            </a:pPr>
            <a:r>
              <a:rPr lang="en-US" b="0" i="0" dirty="0">
                <a:solidFill>
                  <a:srgbClr val="3A3A3A"/>
                </a:solidFill>
                <a:effectLst/>
                <a:latin typeface="Lato" panose="020F0502020204030203" pitchFamily="34" charset="0"/>
              </a:rPr>
              <a:t>Have learners show their answer by holding up fingers (1, 2, 3 or 4). If anyone holds up a number other than 1, ask them to share why.</a:t>
            </a:r>
          </a:p>
          <a:p>
            <a:pPr marL="0" lvl="0" indent="0" algn="l" rtl="0">
              <a:spcBef>
                <a:spcPts val="0"/>
              </a:spcBef>
              <a:spcAft>
                <a:spcPts val="0"/>
              </a:spcAft>
              <a:buNone/>
            </a:pPr>
            <a:endParaRPr lang="en-US" b="0" i="0" dirty="0">
              <a:solidFill>
                <a:srgbClr val="3A3A3A"/>
              </a:solidFill>
              <a:effectLst/>
              <a:latin typeface="Lato" panose="020F0502020204030203" pitchFamily="34" charset="0"/>
            </a:endParaRPr>
          </a:p>
          <a:p>
            <a:pPr marL="0" lvl="0" indent="0" algn="l" rtl="0">
              <a:spcBef>
                <a:spcPts val="0"/>
              </a:spcBef>
              <a:spcAft>
                <a:spcPts val="0"/>
              </a:spcAft>
              <a:buNone/>
            </a:pPr>
            <a:r>
              <a:rPr lang="en-US" b="1" i="0" dirty="0">
                <a:solidFill>
                  <a:srgbClr val="3A3A3A"/>
                </a:solidFill>
                <a:effectLst/>
                <a:latin typeface="Lato" panose="020F0502020204030203" pitchFamily="34" charset="0"/>
              </a:rPr>
              <a:t>Repeat</a:t>
            </a:r>
            <a:r>
              <a:rPr lang="en-US" b="0" i="0" dirty="0">
                <a:solidFill>
                  <a:srgbClr val="3A3A3A"/>
                </a:solidFill>
                <a:effectLst/>
                <a:latin typeface="Lato" panose="020F0502020204030203" pitchFamily="34" charset="0"/>
              </a:rPr>
              <a:t> this two more times, saying "</a:t>
            </a:r>
            <a:r>
              <a:rPr lang="en-US" b="0" i="1" dirty="0">
                <a:solidFill>
                  <a:srgbClr val="3A3A3A"/>
                </a:solidFill>
                <a:effectLst/>
                <a:latin typeface="Lato" panose="020F0502020204030203" pitchFamily="34" charset="0"/>
              </a:rPr>
              <a:t>Hello!"</a:t>
            </a:r>
            <a:r>
              <a:rPr lang="en-US" b="0" i="0" dirty="0">
                <a:solidFill>
                  <a:srgbClr val="3A3A3A"/>
                </a:solidFill>
                <a:effectLst/>
                <a:latin typeface="Lato" panose="020F0502020204030203" pitchFamily="34" charset="0"/>
              </a:rPr>
              <a:t> differently each time: once with an angry tone and a scowl, and once with a nervous or scared tone.</a:t>
            </a: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3da8846a99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3da8846a99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i="0" dirty="0">
                <a:solidFill>
                  <a:srgbClr val="3A3A3A"/>
                </a:solidFill>
                <a:effectLst/>
                <a:latin typeface="Lato" panose="020F0502020204030203" pitchFamily="34" charset="0"/>
              </a:rPr>
              <a:t>Project </a:t>
            </a:r>
            <a:r>
              <a:rPr lang="en-US" b="1" i="0" u="none" strike="noStrike" dirty="0">
                <a:solidFill>
                  <a:srgbClr val="3A3A3A"/>
                </a:solidFill>
                <a:effectLst/>
                <a:latin typeface="Lato" panose="020F0502020204030203" pitchFamily="34" charset="0"/>
                <a:hlinkClick r:id="rId3"/>
              </a:rPr>
              <a:t>Slide 5</a:t>
            </a:r>
            <a:r>
              <a:rPr lang="en-US" b="0" i="0" dirty="0">
                <a:solidFill>
                  <a:srgbClr val="3A3A3A"/>
                </a:solidFill>
                <a:effectLst/>
                <a:latin typeface="Lato" panose="020F0502020204030203" pitchFamily="34" charset="0"/>
              </a:rPr>
              <a:t> and ask: </a:t>
            </a:r>
            <a:r>
              <a:rPr lang="en-US" b="0" i="1" dirty="0">
                <a:solidFill>
                  <a:srgbClr val="3A3A3A"/>
                </a:solidFill>
                <a:effectLst/>
                <a:latin typeface="Lato" panose="020F0502020204030203" pitchFamily="34" charset="0"/>
              </a:rPr>
              <a:t>What about if you're just reading it? How does it make you feel now?</a:t>
            </a:r>
            <a:endParaRPr lang="en-US" b="0" i="0" dirty="0">
              <a:solidFill>
                <a:srgbClr val="3A3A3A"/>
              </a:solidFill>
              <a:effectLst/>
              <a:latin typeface="Lato" panose="020F0502020204030203" pitchFamily="34" charset="0"/>
            </a:endParaRPr>
          </a:p>
          <a:p>
            <a:pPr marL="0" lvl="0" indent="0" algn="l" rtl="0">
              <a:spcBef>
                <a:spcPts val="0"/>
              </a:spcBef>
              <a:spcAft>
                <a:spcPts val="0"/>
              </a:spcAft>
              <a:buNone/>
            </a:pPr>
            <a:endParaRPr lang="en-US" b="0" i="0" dirty="0">
              <a:solidFill>
                <a:srgbClr val="3A3A3A"/>
              </a:solidFill>
              <a:effectLst/>
              <a:latin typeface="Lato" panose="020F0502020204030203" pitchFamily="34" charset="0"/>
            </a:endParaRPr>
          </a:p>
          <a:p>
            <a:pPr marL="0" lvl="0" indent="0" algn="l" rtl="0">
              <a:spcBef>
                <a:spcPts val="0"/>
              </a:spcBef>
              <a:spcAft>
                <a:spcPts val="0"/>
              </a:spcAft>
              <a:buNone/>
            </a:pPr>
            <a:r>
              <a:rPr lang="en-US" b="0" i="0" dirty="0">
                <a:solidFill>
                  <a:srgbClr val="3A3A3A"/>
                </a:solidFill>
                <a:effectLst/>
                <a:latin typeface="Lato" panose="020F0502020204030203" pitchFamily="34" charset="0"/>
              </a:rPr>
              <a:t>Point out how when something is just in text, it can be even more difficult to interpret what someone means. Explain that their responses might be different depending on who they are, because we all interpret the world a little differently. </a:t>
            </a: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d844aea9e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d844aea9e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3A3A3A"/>
                </a:solidFill>
                <a:effectLst/>
                <a:latin typeface="Lato" panose="020F0502020204030203" pitchFamily="34" charset="0"/>
              </a:rPr>
              <a:t>Clarify that </a:t>
            </a:r>
            <a:r>
              <a:rPr lang="en-US" b="1" i="0" dirty="0">
                <a:solidFill>
                  <a:srgbClr val="3A3A3A"/>
                </a:solidFill>
                <a:effectLst/>
                <a:latin typeface="Lato" panose="020F0502020204030203" pitchFamily="34" charset="0"/>
              </a:rPr>
              <a:t>interpret</a:t>
            </a:r>
            <a:r>
              <a:rPr lang="en-US" b="0" i="0" dirty="0">
                <a:solidFill>
                  <a:srgbClr val="3A3A3A"/>
                </a:solidFill>
                <a:effectLst/>
                <a:latin typeface="Lato" panose="020F0502020204030203" pitchFamily="34" charset="0"/>
              </a:rPr>
              <a:t> means </a:t>
            </a:r>
            <a:r>
              <a:rPr lang="en-US" b="0" i="1" dirty="0">
                <a:solidFill>
                  <a:srgbClr val="3A3A3A"/>
                </a:solidFill>
                <a:effectLst/>
                <a:latin typeface="Lato" panose="020F0502020204030203" pitchFamily="34" charset="0"/>
              </a:rPr>
              <a:t>to understand something based on our point of view</a:t>
            </a:r>
            <a:r>
              <a:rPr lang="en-US" b="0" i="0" dirty="0">
                <a:solidFill>
                  <a:srgbClr val="3A3A3A"/>
                </a:solidFill>
                <a:effectLst/>
                <a:latin typeface="Lato" panose="020F0502020204030203" pitchFamily="34" charset="0"/>
              </a:rPr>
              <a:t>. (</a:t>
            </a:r>
            <a:r>
              <a:rPr lang="en-US" b="1" i="0" u="none" strike="noStrike" dirty="0">
                <a:solidFill>
                  <a:srgbClr val="3A3A3A"/>
                </a:solidFill>
                <a:effectLst/>
                <a:latin typeface="Lato" panose="020F0502020204030203" pitchFamily="34" charset="0"/>
                <a:hlinkClick r:id="rId3"/>
              </a:rPr>
              <a:t>Slide 6</a:t>
            </a:r>
            <a:r>
              <a:rPr lang="en-US" b="0" i="0" dirty="0">
                <a:solidFill>
                  <a:srgbClr val="3A3A3A"/>
                </a:solidFill>
                <a:effectLst/>
                <a:latin typeface="Lato" panose="020F0502020204030203" pitchFamily="34" charset="0"/>
              </a:rPr>
              <a:t>)</a:t>
            </a:r>
          </a:p>
          <a:p>
            <a:pPr marL="0" lvl="0" indent="0" algn="l" rtl="0">
              <a:spcBef>
                <a:spcPts val="0"/>
              </a:spcBef>
              <a:spcAft>
                <a:spcPts val="0"/>
              </a:spcAft>
              <a:buNone/>
            </a:pPr>
            <a:endParaRPr lang="en-US" b="0" i="0" dirty="0">
              <a:solidFill>
                <a:srgbClr val="3A3A3A"/>
              </a:solidFill>
              <a:effectLst/>
              <a:latin typeface="Lato" panose="020F0502020204030203" pitchFamily="34" charset="0"/>
            </a:endParaRPr>
          </a:p>
          <a:p>
            <a:pPr marL="0" lvl="0" indent="0" algn="l" rtl="0">
              <a:spcBef>
                <a:spcPts val="0"/>
              </a:spcBef>
              <a:spcAft>
                <a:spcPts val="0"/>
              </a:spcAft>
              <a:buNone/>
            </a:pPr>
            <a:r>
              <a:rPr lang="en-US" b="1" i="0" dirty="0">
                <a:solidFill>
                  <a:srgbClr val="3A3A3A"/>
                </a:solidFill>
                <a:effectLst/>
                <a:latin typeface="Lato" panose="020F0502020204030203" pitchFamily="34" charset="0"/>
              </a:rPr>
              <a:t>Say:</a:t>
            </a:r>
            <a:r>
              <a:rPr lang="en-US" b="0" i="0" dirty="0">
                <a:solidFill>
                  <a:srgbClr val="3A3A3A"/>
                </a:solidFill>
                <a:effectLst/>
                <a:latin typeface="Lato" panose="020F0502020204030203" pitchFamily="34" charset="0"/>
              </a:rPr>
              <a:t> </a:t>
            </a:r>
            <a:r>
              <a:rPr lang="en-US" b="0" i="1" dirty="0">
                <a:solidFill>
                  <a:srgbClr val="3A3A3A"/>
                </a:solidFill>
                <a:effectLst/>
                <a:latin typeface="Lato" panose="020F0502020204030203" pitchFamily="34" charset="0"/>
              </a:rPr>
              <a:t>Because words can be interpreted differently by different people, it's important to think about the words we use and how they affect people.</a:t>
            </a:r>
            <a:endParaRPr lang="en-US" b="0" i="0" dirty="0">
              <a:solidFill>
                <a:srgbClr val="3A3A3A"/>
              </a:solidFill>
              <a:effectLst/>
              <a:latin typeface="Lato" panose="020F0502020204030203" pitchFamily="34" charset="0"/>
            </a:endParaRPr>
          </a:p>
          <a:p>
            <a:pPr marL="0" lvl="0" indent="0" algn="l" rtl="0">
              <a:spcBef>
                <a:spcPts val="0"/>
              </a:spcBef>
              <a:spcAft>
                <a:spcPts val="0"/>
              </a:spcAft>
              <a:buNone/>
            </a:pPr>
            <a:endParaRPr lang="en-US" b="0" i="0" dirty="0">
              <a:solidFill>
                <a:srgbClr val="3A3A3A"/>
              </a:solidFill>
              <a:effectLst/>
              <a:latin typeface="Lato" panose="020F0502020204030203" pitchFamily="34" charset="0"/>
            </a:endParaRPr>
          </a:p>
          <a:p>
            <a:pPr marL="0" lvl="0" indent="0" algn="l" rtl="0">
              <a:spcBef>
                <a:spcPts val="0"/>
              </a:spcBef>
              <a:spcAft>
                <a:spcPts val="0"/>
              </a:spcAft>
              <a:buNone/>
            </a:pPr>
            <a:r>
              <a:rPr lang="en-US" b="0" i="1" dirty="0">
                <a:solidFill>
                  <a:srgbClr val="3A3A3A"/>
                </a:solidFill>
                <a:effectLst/>
                <a:latin typeface="Lato" panose="020F0502020204030203" pitchFamily="34" charset="0"/>
              </a:rPr>
              <a:t>We might say something just to be funny, but someone might take it seriously and it might hurt their feelings.</a:t>
            </a:r>
            <a:endParaRPr lang="en-US" b="0" i="0" dirty="0">
              <a:solidFill>
                <a:srgbClr val="3A3A3A"/>
              </a:solidFill>
              <a:effectLst/>
              <a:latin typeface="Lato" panose="020F0502020204030203" pitchFamily="34" charset="0"/>
            </a:endParaRPr>
          </a:p>
          <a:p>
            <a:pPr marL="0" lvl="0" indent="0" algn="l" rtl="0">
              <a:spcBef>
                <a:spcPts val="0"/>
              </a:spcBef>
              <a:spcAft>
                <a:spcPts val="0"/>
              </a:spcAft>
              <a:buNone/>
            </a:pPr>
            <a:endParaRPr lang="en-US" b="0" i="0" dirty="0">
              <a:solidFill>
                <a:srgbClr val="3A3A3A"/>
              </a:solidFill>
              <a:effectLst/>
              <a:latin typeface="Lato" panose="020F0502020204030203" pitchFamily="34" charset="0"/>
            </a:endParaRPr>
          </a:p>
          <a:p>
            <a:pPr marL="0" lvl="0" indent="0" algn="l" rtl="0">
              <a:spcBef>
                <a:spcPts val="0"/>
              </a:spcBef>
              <a:spcAft>
                <a:spcPts val="0"/>
              </a:spcAft>
              <a:buNone/>
            </a:pPr>
            <a:r>
              <a:rPr lang="en-US" b="0" i="1" dirty="0">
                <a:solidFill>
                  <a:srgbClr val="3A3A3A"/>
                </a:solidFill>
                <a:effectLst/>
                <a:latin typeface="Lato" panose="020F0502020204030203" pitchFamily="34" charset="0"/>
              </a:rPr>
              <a:t>This can happen in person and it can also happen online.</a:t>
            </a:r>
            <a:endParaRPr lang="en-US" b="0" i="0" dirty="0">
              <a:solidFill>
                <a:srgbClr val="3A3A3A"/>
              </a:solidFill>
              <a:effectLst/>
              <a:latin typeface="Lato" panose="020F0502020204030203" pitchFamily="34" charset="0"/>
            </a:endParaRPr>
          </a:p>
          <a:p>
            <a:pPr marL="0" lvl="0" indent="0" algn="l" rtl="0">
              <a:spcBef>
                <a:spcPts val="0"/>
              </a:spcBef>
              <a:spcAft>
                <a:spcPts val="0"/>
              </a:spcAft>
              <a:buNone/>
            </a:pPr>
            <a:endParaRPr lang="en-US" b="0" i="0" dirty="0">
              <a:solidFill>
                <a:srgbClr val="3A3A3A"/>
              </a:solidFill>
              <a:effectLst/>
              <a:latin typeface="Lato" panose="020F0502020204030203" pitchFamily="34" charset="0"/>
            </a:endParaRPr>
          </a:p>
          <a:p>
            <a:pPr marL="0" lvl="0" indent="0" algn="l" rtl="0">
              <a:spcBef>
                <a:spcPts val="0"/>
              </a:spcBef>
              <a:spcAft>
                <a:spcPts val="0"/>
              </a:spcAft>
              <a:buNone/>
            </a:pPr>
            <a:r>
              <a:rPr lang="en-US" b="0" i="1" dirty="0">
                <a:solidFill>
                  <a:srgbClr val="3A3A3A"/>
                </a:solidFill>
                <a:effectLst/>
                <a:latin typeface="Lato" panose="020F0502020204030203" pitchFamily="34" charset="0"/>
              </a:rPr>
              <a:t>It may even happen more online, because the words are just text -- we're not actually face-to-face with other people.</a:t>
            </a:r>
            <a:endParaRPr lang="en-US" b="0" i="0" dirty="0">
              <a:solidFill>
                <a:srgbClr val="3A3A3A"/>
              </a:solidFill>
              <a:effectLst/>
              <a:latin typeface="Lato" panose="020F0502020204030203" pitchFamily="34" charset="0"/>
            </a:endParaRP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d844aea9e_1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d844aea9e_1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i="0" dirty="0">
                <a:solidFill>
                  <a:srgbClr val="3A3A3A"/>
                </a:solidFill>
                <a:effectLst/>
                <a:latin typeface="Lato" panose="020F0502020204030203" pitchFamily="34" charset="0"/>
              </a:rPr>
              <a:t>Ask:</a:t>
            </a:r>
            <a:r>
              <a:rPr lang="en-US" b="0" i="0" dirty="0">
                <a:solidFill>
                  <a:srgbClr val="3A3A3A"/>
                </a:solidFill>
                <a:effectLst/>
                <a:latin typeface="Lato" panose="020F0502020204030203" pitchFamily="34" charset="0"/>
              </a:rPr>
              <a:t> </a:t>
            </a:r>
            <a:r>
              <a:rPr lang="en-US" b="0" i="1" dirty="0">
                <a:solidFill>
                  <a:srgbClr val="3A3A3A"/>
                </a:solidFill>
                <a:effectLst/>
                <a:latin typeface="Lato" panose="020F0502020204030203" pitchFamily="34" charset="0"/>
              </a:rPr>
              <a:t>Who has heard of the saying, "Sticks and stones may break my bones, but words can never hurt me"?</a:t>
            </a:r>
            <a:endParaRPr lang="en-US" b="0" i="0" dirty="0">
              <a:solidFill>
                <a:srgbClr val="3A3A3A"/>
              </a:solidFill>
              <a:effectLst/>
              <a:latin typeface="Lato" panose="020F0502020204030203" pitchFamily="34" charset="0"/>
            </a:endParaRPr>
          </a:p>
          <a:p>
            <a:pPr marL="0" lvl="0" indent="0" algn="l" rtl="0">
              <a:spcBef>
                <a:spcPts val="0"/>
              </a:spcBef>
              <a:spcAft>
                <a:spcPts val="0"/>
              </a:spcAft>
              <a:buNone/>
            </a:pPr>
            <a:endParaRPr lang="en-US" b="0" i="0" dirty="0">
              <a:solidFill>
                <a:srgbClr val="3A3A3A"/>
              </a:solidFill>
              <a:effectLst/>
              <a:latin typeface="Lato" panose="020F0502020204030203" pitchFamily="34" charset="0"/>
            </a:endParaRPr>
          </a:p>
          <a:p>
            <a:pPr marL="0" lvl="0" indent="0" algn="l" rtl="0">
              <a:spcBef>
                <a:spcPts val="0"/>
              </a:spcBef>
              <a:spcAft>
                <a:spcPts val="0"/>
              </a:spcAft>
              <a:buNone/>
            </a:pPr>
            <a:r>
              <a:rPr lang="en-US" b="0" i="0" dirty="0">
                <a:solidFill>
                  <a:srgbClr val="3A3A3A"/>
                </a:solidFill>
                <a:effectLst/>
                <a:latin typeface="Lato" panose="020F0502020204030203" pitchFamily="34" charset="0"/>
              </a:rPr>
              <a:t>Invite learners to respond.</a:t>
            </a:r>
          </a:p>
          <a:p>
            <a:pPr marL="0" lvl="0" indent="0" algn="l" rtl="0">
              <a:spcBef>
                <a:spcPts val="0"/>
              </a:spcBef>
              <a:spcAft>
                <a:spcPts val="0"/>
              </a:spcAft>
              <a:buNone/>
            </a:pPr>
            <a:endParaRPr lang="en-US" b="0" i="0" dirty="0">
              <a:solidFill>
                <a:srgbClr val="3A3A3A"/>
              </a:solidFill>
              <a:effectLst/>
              <a:latin typeface="Lato" panose="020F0502020204030203" pitchFamily="34" charset="0"/>
            </a:endParaRPr>
          </a:p>
          <a:p>
            <a:pPr marL="0" lvl="0" indent="0" algn="l" rtl="0">
              <a:spcBef>
                <a:spcPts val="0"/>
              </a:spcBef>
              <a:spcAft>
                <a:spcPts val="0"/>
              </a:spcAft>
              <a:buNone/>
            </a:pPr>
            <a:r>
              <a:rPr lang="en-US" b="0" i="0" dirty="0">
                <a:solidFill>
                  <a:srgbClr val="3A3A3A"/>
                </a:solidFill>
                <a:effectLst/>
                <a:latin typeface="Lato" panose="020F0502020204030203" pitchFamily="34" charset="0"/>
              </a:rPr>
              <a:t>Answers will vary. Follow up by asking learners if they think the saying is true.</a:t>
            </a:r>
          </a:p>
          <a:p>
            <a:pPr marL="0" lvl="0" indent="0" algn="l" rtl="0">
              <a:spcBef>
                <a:spcPts val="0"/>
              </a:spcBef>
              <a:spcAft>
                <a:spcPts val="0"/>
              </a:spcAft>
              <a:buNone/>
            </a:pPr>
            <a:endParaRPr lang="en-US" b="0" i="0" dirty="0">
              <a:solidFill>
                <a:srgbClr val="3A3A3A"/>
              </a:solidFill>
              <a:effectLst/>
              <a:latin typeface="Lato" panose="020F0502020204030203" pitchFamily="34" charset="0"/>
            </a:endParaRPr>
          </a:p>
          <a:p>
            <a:pPr marL="0" lvl="0" indent="0" algn="l" rtl="0">
              <a:spcBef>
                <a:spcPts val="0"/>
              </a:spcBef>
              <a:spcAft>
                <a:spcPts val="0"/>
              </a:spcAft>
              <a:buNone/>
            </a:pPr>
            <a:r>
              <a:rPr lang="en-US" b="1" i="0" dirty="0">
                <a:solidFill>
                  <a:srgbClr val="3A3A3A"/>
                </a:solidFill>
                <a:effectLst/>
                <a:latin typeface="Lato" panose="020F0502020204030203" pitchFamily="34" charset="0"/>
              </a:rPr>
              <a:t>Project </a:t>
            </a:r>
            <a:r>
              <a:rPr lang="en-US" b="1" i="0" u="none" strike="noStrike" dirty="0">
                <a:solidFill>
                  <a:srgbClr val="3A3A3A"/>
                </a:solidFill>
                <a:effectLst/>
                <a:latin typeface="Lato" panose="020F0502020204030203" pitchFamily="34" charset="0"/>
                <a:hlinkClick r:id="rId3"/>
              </a:rPr>
              <a:t>Slide 7</a:t>
            </a:r>
            <a:r>
              <a:rPr lang="en-US" b="0" i="0" dirty="0">
                <a:solidFill>
                  <a:srgbClr val="3A3A3A"/>
                </a:solidFill>
                <a:effectLst/>
                <a:latin typeface="Lato" panose="020F0502020204030203" pitchFamily="34" charset="0"/>
              </a:rPr>
              <a:t> and say: </a:t>
            </a:r>
            <a:r>
              <a:rPr lang="en-US" b="0" i="1" dirty="0">
                <a:solidFill>
                  <a:srgbClr val="3A3A3A"/>
                </a:solidFill>
                <a:effectLst/>
                <a:latin typeface="Lato" panose="020F0502020204030203" pitchFamily="34" charset="0"/>
              </a:rPr>
              <a:t>We're going to watch a video now called "The Power of Words". As we watch, continue to think about whether that statement is true or not.</a:t>
            </a:r>
            <a:endParaRPr lang="en-US" b="0" i="0" dirty="0">
              <a:solidFill>
                <a:srgbClr val="3A3A3A"/>
              </a:solidFill>
              <a:effectLst/>
              <a:latin typeface="Lato" panose="020F0502020204030203" pitchFamily="34" charset="0"/>
            </a:endParaRPr>
          </a:p>
          <a:p>
            <a:pPr marL="0" lvl="0" indent="0" algn="l" rtl="0">
              <a:spcBef>
                <a:spcPts val="0"/>
              </a:spcBef>
              <a:spcAft>
                <a:spcPts val="0"/>
              </a:spcAft>
              <a:buNone/>
            </a:pPr>
            <a:endParaRPr lang="en-US" b="0" i="0" dirty="0">
              <a:solidFill>
                <a:srgbClr val="3A3A3A"/>
              </a:solidFill>
              <a:effectLst/>
              <a:latin typeface="Lato" panose="020F0502020204030203" pitchFamily="34" charset="0"/>
            </a:endParaRPr>
          </a:p>
          <a:p>
            <a:pPr marL="0" lvl="0" indent="0" algn="l" rtl="0">
              <a:spcBef>
                <a:spcPts val="0"/>
              </a:spcBef>
              <a:spcAft>
                <a:spcPts val="0"/>
              </a:spcAft>
              <a:buNone/>
            </a:pPr>
            <a:r>
              <a:rPr lang="en-US" b="0" i="0" dirty="0">
                <a:solidFill>
                  <a:srgbClr val="3A3A3A"/>
                </a:solidFill>
                <a:effectLst/>
                <a:latin typeface="Lato" panose="020F0502020204030203" pitchFamily="34" charset="0"/>
              </a:rPr>
              <a:t>Show the video </a:t>
            </a:r>
            <a:r>
              <a:rPr lang="en-US" b="1" i="0" u="none" strike="noStrike" dirty="0">
                <a:solidFill>
                  <a:srgbClr val="3A3A3A"/>
                </a:solidFill>
                <a:effectLst/>
                <a:latin typeface="Lato" panose="020F0502020204030203" pitchFamily="34" charset="0"/>
                <a:hlinkClick r:id="rId4"/>
              </a:rPr>
              <a:t>The Power of Words</a:t>
            </a:r>
            <a:r>
              <a:rPr lang="en-US" b="0" i="0" dirty="0">
                <a:solidFill>
                  <a:srgbClr val="3A3A3A"/>
                </a:solidFill>
                <a:effectLst/>
                <a:latin typeface="Lato" panose="020F0502020204030203" pitchFamily="34" charset="0"/>
              </a:rPr>
              <a:t> and then ask learners to share what it says about whether the statement is true or not.</a:t>
            </a:r>
          </a:p>
          <a:p>
            <a:pPr marL="0" lvl="0" indent="0" algn="l" rtl="0">
              <a:spcBef>
                <a:spcPts val="0"/>
              </a:spcBef>
              <a:spcAft>
                <a:spcPts val="0"/>
              </a:spcAft>
              <a:buNone/>
            </a:pPr>
            <a:endParaRPr lang="en-US" b="0" i="0" dirty="0">
              <a:solidFill>
                <a:srgbClr val="3A3A3A"/>
              </a:solidFill>
              <a:effectLst/>
              <a:latin typeface="Lato" panose="020F0502020204030203" pitchFamily="34" charset="0"/>
            </a:endParaRPr>
          </a:p>
          <a:p>
            <a:pPr marL="0" lvl="0" indent="0" algn="l" rtl="0">
              <a:spcBef>
                <a:spcPts val="0"/>
              </a:spcBef>
              <a:spcAft>
                <a:spcPts val="0"/>
              </a:spcAft>
              <a:buNone/>
            </a:pPr>
            <a:r>
              <a:rPr lang="en-US" b="0" i="0" dirty="0">
                <a:solidFill>
                  <a:srgbClr val="3A3A3A"/>
                </a:solidFill>
                <a:effectLst/>
                <a:latin typeface="Lato" panose="020F0502020204030203" pitchFamily="34" charset="0"/>
              </a:rPr>
              <a:t>Emphasize that sometimes it is hard to ignore what someone is saying when it's a mean name.</a:t>
            </a:r>
          </a:p>
          <a:p>
            <a:pPr marL="0" lvl="0" indent="0" algn="l" rtl="0">
              <a:spcBef>
                <a:spcPts val="0"/>
              </a:spcBef>
              <a:spcAft>
                <a:spcPts val="0"/>
              </a:spcAft>
              <a:buNone/>
            </a:pPr>
            <a:endParaRPr lang="en-US" b="0" i="0" dirty="0">
              <a:solidFill>
                <a:srgbClr val="3A3A3A"/>
              </a:solidFill>
              <a:effectLst/>
              <a:latin typeface="Lato" panose="020F0502020204030203" pitchFamily="34" charset="0"/>
            </a:endParaRPr>
          </a:p>
          <a:p>
            <a:pPr marL="0" lvl="0" indent="0" algn="l" rtl="0">
              <a:spcBef>
                <a:spcPts val="0"/>
              </a:spcBef>
              <a:spcAft>
                <a:spcPts val="0"/>
              </a:spcAft>
              <a:buNone/>
            </a:pPr>
            <a:r>
              <a:rPr lang="en-US" b="0" i="0" dirty="0">
                <a:solidFill>
                  <a:srgbClr val="3A3A3A"/>
                </a:solidFill>
                <a:effectLst/>
                <a:latin typeface="Lato" panose="020F0502020204030203" pitchFamily="34" charset="0"/>
              </a:rPr>
              <a:t>Names CAN make you feel sad or hurt.</a:t>
            </a:r>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e3f96c34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e3f96c34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i="0" dirty="0">
                <a:solidFill>
                  <a:srgbClr val="3A3A3A"/>
                </a:solidFill>
                <a:effectLst/>
                <a:latin typeface="Lato" panose="020F0502020204030203" pitchFamily="34" charset="0"/>
              </a:rPr>
              <a:t>Ask:</a:t>
            </a:r>
            <a:r>
              <a:rPr lang="en-US" b="0" i="0" dirty="0">
                <a:solidFill>
                  <a:srgbClr val="3A3A3A"/>
                </a:solidFill>
                <a:effectLst/>
                <a:latin typeface="Lato" panose="020F0502020204030203" pitchFamily="34" charset="0"/>
              </a:rPr>
              <a:t> </a:t>
            </a:r>
            <a:r>
              <a:rPr lang="en-US" b="0" i="1" dirty="0">
                <a:solidFill>
                  <a:srgbClr val="3A3A3A"/>
                </a:solidFill>
                <a:effectLst/>
                <a:latin typeface="Lato" panose="020F0502020204030203" pitchFamily="34" charset="0"/>
              </a:rPr>
              <a:t>Why do you think those other players said those things to Guts?</a:t>
            </a:r>
            <a:r>
              <a:rPr lang="en-US" b="0" i="0" dirty="0">
                <a:solidFill>
                  <a:srgbClr val="3A3A3A"/>
                </a:solidFill>
                <a:effectLst/>
                <a:latin typeface="Lato" panose="020F0502020204030203" pitchFamily="34" charset="0"/>
              </a:rPr>
              <a:t> (</a:t>
            </a:r>
            <a:r>
              <a:rPr lang="en-US" b="1" i="0" u="none" strike="noStrike" dirty="0">
                <a:solidFill>
                  <a:srgbClr val="3A3A3A"/>
                </a:solidFill>
                <a:effectLst/>
                <a:latin typeface="Lato" panose="020F0502020204030203" pitchFamily="34" charset="0"/>
                <a:hlinkClick r:id="rId3"/>
              </a:rPr>
              <a:t>Slide 8</a:t>
            </a:r>
            <a:r>
              <a:rPr lang="en-US" b="0" i="0" dirty="0">
                <a:solidFill>
                  <a:srgbClr val="3A3A3A"/>
                </a:solidFill>
                <a:effectLst/>
                <a:latin typeface="Lato" panose="020F0502020204030203" pitchFamily="34" charset="0"/>
              </a:rPr>
              <a:t>)</a:t>
            </a:r>
          </a:p>
          <a:p>
            <a:pPr marL="0" lvl="0" indent="0" algn="l" rtl="0">
              <a:spcBef>
                <a:spcPts val="0"/>
              </a:spcBef>
              <a:spcAft>
                <a:spcPts val="0"/>
              </a:spcAft>
              <a:buNone/>
            </a:pPr>
            <a:endParaRPr lang="en-US" b="0" i="0" dirty="0">
              <a:solidFill>
                <a:srgbClr val="3A3A3A"/>
              </a:solidFill>
              <a:effectLst/>
              <a:latin typeface="Lato" panose="020F0502020204030203" pitchFamily="34" charset="0"/>
            </a:endParaRPr>
          </a:p>
          <a:p>
            <a:pPr marL="0" lvl="0" indent="0" algn="l" rtl="0">
              <a:spcBef>
                <a:spcPts val="0"/>
              </a:spcBef>
              <a:spcAft>
                <a:spcPts val="0"/>
              </a:spcAft>
              <a:buNone/>
            </a:pPr>
            <a:r>
              <a:rPr lang="en-US" b="0" i="0" dirty="0">
                <a:solidFill>
                  <a:srgbClr val="3A3A3A"/>
                </a:solidFill>
                <a:effectLst/>
                <a:latin typeface="Lato" panose="020F0502020204030203" pitchFamily="34" charset="0"/>
              </a:rPr>
              <a:t>Invite learners to respond.</a:t>
            </a:r>
          </a:p>
          <a:p>
            <a:pPr marL="0" lvl="0" indent="0" algn="l" rtl="0">
              <a:spcBef>
                <a:spcPts val="0"/>
              </a:spcBef>
              <a:spcAft>
                <a:spcPts val="0"/>
              </a:spcAft>
              <a:buNone/>
            </a:pPr>
            <a:endParaRPr lang="en-US" b="0" i="0" dirty="0">
              <a:solidFill>
                <a:srgbClr val="3A3A3A"/>
              </a:solidFill>
              <a:effectLst/>
              <a:latin typeface="Lato" panose="020F0502020204030203" pitchFamily="34" charset="0"/>
            </a:endParaRPr>
          </a:p>
          <a:p>
            <a:pPr marL="0" lvl="0" indent="0" algn="l" rtl="0">
              <a:spcBef>
                <a:spcPts val="0"/>
              </a:spcBef>
              <a:spcAft>
                <a:spcPts val="0"/>
              </a:spcAft>
              <a:buNone/>
            </a:pPr>
            <a:r>
              <a:rPr lang="en-US" b="0" i="0" dirty="0">
                <a:solidFill>
                  <a:srgbClr val="3A3A3A"/>
                </a:solidFill>
                <a:effectLst/>
                <a:latin typeface="Lato" panose="020F0502020204030203" pitchFamily="34" charset="0"/>
              </a:rPr>
              <a:t>Answers will vary, but possible reasons may include:</a:t>
            </a:r>
          </a:p>
          <a:p>
            <a:pPr algn="l">
              <a:buFont typeface="Arial" panose="020B0604020202020204" pitchFamily="34" charset="0"/>
              <a:buChar char="•"/>
            </a:pPr>
            <a:r>
              <a:rPr lang="en-US" b="0" i="1" dirty="0">
                <a:solidFill>
                  <a:srgbClr val="3A3A3A"/>
                </a:solidFill>
                <a:effectLst/>
                <a:latin typeface="Lato" panose="020F0502020204030203" pitchFamily="34" charset="0"/>
              </a:rPr>
              <a:t>They were trying to joke around.</a:t>
            </a:r>
            <a:endParaRPr lang="en-US" b="0" i="0" dirty="0">
              <a:solidFill>
                <a:srgbClr val="3A3A3A"/>
              </a:solidFill>
              <a:effectLst/>
              <a:latin typeface="Lato" panose="020F0502020204030203" pitchFamily="34" charset="0"/>
            </a:endParaRPr>
          </a:p>
          <a:p>
            <a:pPr algn="l">
              <a:buFont typeface="Arial" panose="020B0604020202020204" pitchFamily="34" charset="0"/>
              <a:buChar char="•"/>
            </a:pPr>
            <a:r>
              <a:rPr lang="en-US" b="0" i="1" dirty="0">
                <a:solidFill>
                  <a:srgbClr val="3A3A3A"/>
                </a:solidFill>
                <a:effectLst/>
                <a:latin typeface="Lato" panose="020F0502020204030203" pitchFamily="34" charset="0"/>
              </a:rPr>
              <a:t>They feel badly themselves and are taking it out on someone</a:t>
            </a:r>
            <a:r>
              <a:rPr lang="en-US" b="0" i="0" dirty="0">
                <a:solidFill>
                  <a:srgbClr val="3A3A3A"/>
                </a:solidFill>
                <a:effectLst/>
                <a:latin typeface="Lato" panose="020F0502020204030203" pitchFamily="34" charset="0"/>
              </a:rPr>
              <a:t>.</a:t>
            </a: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d844aea9e_1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d844aea9e_1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3A3A3A"/>
                </a:solidFill>
                <a:effectLst/>
                <a:latin typeface="Lato" panose="020F0502020204030203" pitchFamily="34" charset="0"/>
              </a:rPr>
              <a:t>Define </a:t>
            </a:r>
            <a:r>
              <a:rPr lang="en-US" b="1" i="0" dirty="0">
                <a:solidFill>
                  <a:srgbClr val="3A3A3A"/>
                </a:solidFill>
                <a:effectLst/>
                <a:latin typeface="Lato" panose="020F0502020204030203" pitchFamily="34" charset="0"/>
              </a:rPr>
              <a:t>empathy</a:t>
            </a:r>
            <a:r>
              <a:rPr lang="en-US" b="0" i="0" dirty="0">
                <a:solidFill>
                  <a:srgbClr val="3A3A3A"/>
                </a:solidFill>
                <a:effectLst/>
                <a:latin typeface="Lato" panose="020F0502020204030203" pitchFamily="34" charset="0"/>
              </a:rPr>
              <a:t> as </a:t>
            </a:r>
            <a:r>
              <a:rPr lang="en-US" b="0" i="1" dirty="0">
                <a:solidFill>
                  <a:srgbClr val="3A3A3A"/>
                </a:solidFill>
                <a:effectLst/>
                <a:latin typeface="Lato" panose="020F0502020204030203" pitchFamily="34" charset="0"/>
              </a:rPr>
              <a:t>to imagine the feelings that someone else is experiencing</a:t>
            </a:r>
            <a:r>
              <a:rPr lang="en-US" b="0" i="0" dirty="0">
                <a:solidFill>
                  <a:srgbClr val="3A3A3A"/>
                </a:solidFill>
                <a:effectLst/>
                <a:latin typeface="Lato" panose="020F0502020204030203" pitchFamily="34" charset="0"/>
              </a:rPr>
              <a:t>. (</a:t>
            </a:r>
            <a:r>
              <a:rPr lang="en-US" b="1" i="0" u="none" strike="noStrike" dirty="0">
                <a:solidFill>
                  <a:srgbClr val="3A3A3A"/>
                </a:solidFill>
                <a:effectLst/>
                <a:latin typeface="Lato" panose="020F0502020204030203" pitchFamily="34" charset="0"/>
                <a:hlinkClick r:id="rId3"/>
              </a:rPr>
              <a:t>Slide 9</a:t>
            </a:r>
            <a:r>
              <a:rPr lang="en-US" b="0" i="0" dirty="0">
                <a:solidFill>
                  <a:srgbClr val="3A3A3A"/>
                </a:solidFill>
                <a:effectLst/>
                <a:latin typeface="Lato" panose="020F0502020204030203" pitchFamily="34" charset="0"/>
              </a:rPr>
              <a:t>)</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cSld name="CUSTOM">
    <p:spTree>
      <p:nvGrpSpPr>
        <p:cNvPr id="1" name="Shape 1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6071647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3">
            <a:alphaModFix/>
          </a:blip>
          <a:srcRect/>
          <a:stretch/>
        </p:blipFill>
        <p:spPr>
          <a:xfrm>
            <a:off x="6476875" y="4767625"/>
            <a:ext cx="2532437" cy="240275"/>
          </a:xfrm>
          <a:prstGeom prst="rect">
            <a:avLst/>
          </a:prstGeom>
          <a:noFill/>
          <a:ln>
            <a:noFill/>
          </a:ln>
        </p:spPr>
      </p:pic>
      <p:sp>
        <p:nvSpPr>
          <p:cNvPr id="7" name="Google Shape;7;p1"/>
          <p:cNvSpPr txBox="1"/>
          <p:nvPr/>
        </p:nvSpPr>
        <p:spPr>
          <a:xfrm>
            <a:off x="622525" y="4720200"/>
            <a:ext cx="5026500" cy="33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rgbClr val="999999"/>
                </a:solidFill>
                <a:latin typeface="Lato"/>
                <a:ea typeface="Lato"/>
                <a:cs typeface="Lato"/>
                <a:sym typeface="Lato"/>
              </a:rPr>
              <a:t>commonsense.org/education</a:t>
            </a:r>
            <a:r>
              <a:rPr lang="en" sz="800">
                <a:solidFill>
                  <a:srgbClr val="999999"/>
                </a:solidFill>
                <a:latin typeface="Lato"/>
                <a:ea typeface="Lato"/>
                <a:cs typeface="Lato"/>
                <a:sym typeface="Lato"/>
              </a:rPr>
              <a:t> </a:t>
            </a:r>
            <a:endParaRPr sz="600">
              <a:solidFill>
                <a:srgbClr val="999999"/>
              </a:solidFill>
              <a:latin typeface="Lato"/>
              <a:ea typeface="Lato"/>
              <a:cs typeface="Lato"/>
              <a:sym typeface="Lato"/>
            </a:endParaRPr>
          </a:p>
          <a:p>
            <a:pPr marL="0" lvl="0" indent="0" algn="l" rtl="0">
              <a:spcBef>
                <a:spcPts val="0"/>
              </a:spcBef>
              <a:spcAft>
                <a:spcPts val="0"/>
              </a:spcAft>
              <a:buNone/>
            </a:pPr>
            <a:r>
              <a:rPr lang="en" sz="600">
                <a:solidFill>
                  <a:srgbClr val="999999"/>
                </a:solidFill>
                <a:highlight>
                  <a:srgbClr val="FFFFFF"/>
                </a:highlight>
                <a:latin typeface="Lato"/>
                <a:ea typeface="Lato"/>
                <a:cs typeface="Lato"/>
                <a:sym typeface="Lato"/>
              </a:rPr>
              <a:t>Shareable with attribution for noncommercial use. Remixing is permitted.</a:t>
            </a:r>
            <a:endParaRPr sz="600">
              <a:solidFill>
                <a:srgbClr val="999999"/>
              </a:solidFill>
              <a:latin typeface="Lato"/>
              <a:ea typeface="Lato"/>
              <a:cs typeface="Lato"/>
              <a:sym typeface="Lato"/>
            </a:endParaRPr>
          </a:p>
        </p:txBody>
      </p:sp>
      <p:pic>
        <p:nvPicPr>
          <p:cNvPr id="8" name="Google Shape;8;p1"/>
          <p:cNvPicPr preferRelativeResize="0"/>
          <p:nvPr/>
        </p:nvPicPr>
        <p:blipFill rotWithShape="1">
          <a:blip r:embed="rId4">
            <a:alphaModFix/>
          </a:blip>
          <a:srcRect l="357" r="357"/>
          <a:stretch/>
        </p:blipFill>
        <p:spPr>
          <a:xfrm>
            <a:off x="134575" y="4835977"/>
            <a:ext cx="487950" cy="171950"/>
          </a:xfrm>
          <a:prstGeom prst="rect">
            <a:avLst/>
          </a:prstGeom>
          <a:noFill/>
          <a:ln>
            <a:noFill/>
          </a:ln>
        </p:spPr>
      </p:pic>
      <p:sp>
        <p:nvSpPr>
          <p:cNvPr id="9" name="Google Shape;9;p1"/>
          <p:cNvSpPr/>
          <p:nvPr/>
        </p:nvSpPr>
        <p:spPr>
          <a:xfrm>
            <a:off x="0" y="4656675"/>
            <a:ext cx="9144000" cy="96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3">
            <a:alphaModFix/>
          </a:blip>
          <a:srcRect/>
          <a:stretch/>
        </p:blipFill>
        <p:spPr>
          <a:xfrm>
            <a:off x="6476875" y="4767625"/>
            <a:ext cx="2532437" cy="240275"/>
          </a:xfrm>
          <a:prstGeom prst="rect">
            <a:avLst/>
          </a:prstGeom>
          <a:noFill/>
          <a:ln>
            <a:noFill/>
          </a:ln>
        </p:spPr>
      </p:pic>
      <p:sp>
        <p:nvSpPr>
          <p:cNvPr id="7" name="Google Shape;7;p1"/>
          <p:cNvSpPr txBox="1"/>
          <p:nvPr/>
        </p:nvSpPr>
        <p:spPr>
          <a:xfrm>
            <a:off x="622525" y="4720200"/>
            <a:ext cx="5026500" cy="33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rgbClr val="999999"/>
                </a:solidFill>
                <a:latin typeface="Lato"/>
                <a:ea typeface="Lato"/>
                <a:cs typeface="Lato"/>
                <a:sym typeface="Lato"/>
              </a:rPr>
              <a:t>commonsense.org/education/uk/digital-citizenship/resources</a:t>
            </a:r>
            <a:endParaRPr sz="600">
              <a:solidFill>
                <a:srgbClr val="999999"/>
              </a:solidFill>
              <a:latin typeface="Lato"/>
              <a:ea typeface="Lato"/>
              <a:cs typeface="Lato"/>
              <a:sym typeface="Lato"/>
            </a:endParaRPr>
          </a:p>
          <a:p>
            <a:pPr marL="0" lvl="0" indent="0" algn="l" rtl="0">
              <a:spcBef>
                <a:spcPts val="0"/>
              </a:spcBef>
              <a:spcAft>
                <a:spcPts val="0"/>
              </a:spcAft>
              <a:buNone/>
            </a:pPr>
            <a:r>
              <a:rPr lang="en" sz="600">
                <a:solidFill>
                  <a:srgbClr val="999999"/>
                </a:solidFill>
                <a:highlight>
                  <a:srgbClr val="FFFFFF"/>
                </a:highlight>
                <a:latin typeface="Lato"/>
                <a:ea typeface="Lato"/>
                <a:cs typeface="Lato"/>
                <a:sym typeface="Lato"/>
              </a:rPr>
              <a:t>Shareable with attribution for noncommercial use. Remixing is permitted.</a:t>
            </a:r>
            <a:endParaRPr sz="600">
              <a:solidFill>
                <a:srgbClr val="999999"/>
              </a:solidFill>
              <a:latin typeface="Lato"/>
              <a:ea typeface="Lato"/>
              <a:cs typeface="Lato"/>
              <a:sym typeface="Lato"/>
            </a:endParaRPr>
          </a:p>
        </p:txBody>
      </p:sp>
      <p:pic>
        <p:nvPicPr>
          <p:cNvPr id="8" name="Google Shape;8;p1"/>
          <p:cNvPicPr preferRelativeResize="0"/>
          <p:nvPr/>
        </p:nvPicPr>
        <p:blipFill rotWithShape="1">
          <a:blip r:embed="rId4">
            <a:alphaModFix/>
          </a:blip>
          <a:srcRect l="357" r="357"/>
          <a:stretch/>
        </p:blipFill>
        <p:spPr>
          <a:xfrm>
            <a:off x="134575" y="4835977"/>
            <a:ext cx="487950" cy="171950"/>
          </a:xfrm>
          <a:prstGeom prst="rect">
            <a:avLst/>
          </a:prstGeom>
          <a:noFill/>
          <a:ln>
            <a:noFill/>
          </a:ln>
        </p:spPr>
      </p:pic>
      <p:sp>
        <p:nvSpPr>
          <p:cNvPr id="9" name="Google Shape;9;p1"/>
          <p:cNvSpPr/>
          <p:nvPr/>
        </p:nvSpPr>
        <p:spPr>
          <a:xfrm>
            <a:off x="0" y="4656675"/>
            <a:ext cx="9144000" cy="96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7773001"/>
      </p:ext>
    </p:extLst>
  </p:cSld>
  <p:clrMap bg1="lt1" tx1="dk1" bg2="dk2" tx2="lt2" accent1="accent1" accent2="accent2" accent3="accent3" accent4="accent4" accent5="accent5" accent6="accent6" hlink="hlink" folHlink="folHlink"/>
  <p:sldLayoutIdLst>
    <p:sldLayoutId id="214748365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microsoft.com/office/2007/relationships/media" Target="../media/media2.m4a"/><Relationship Id="rId7" Type="http://schemas.openxmlformats.org/officeDocument/2006/relationships/image" Target="../media/image4.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11" Type="http://schemas.openxmlformats.org/officeDocument/2006/relationships/image" Target="../media/image8.png"/><Relationship Id="rId5" Type="http://schemas.openxmlformats.org/officeDocument/2006/relationships/slideLayout" Target="../slideLayouts/slideLayout1.xml"/><Relationship Id="rId10" Type="http://schemas.openxmlformats.org/officeDocument/2006/relationships/image" Target="../media/image7.png"/><Relationship Id="rId4" Type="http://schemas.openxmlformats.org/officeDocument/2006/relationships/audio" Target="../media/media2.m4a"/><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audio" Target="../media/media31.m4a"/><Relationship Id="rId13" Type="http://schemas.openxmlformats.org/officeDocument/2006/relationships/image" Target="../media/image21.png"/><Relationship Id="rId3" Type="http://schemas.microsoft.com/office/2007/relationships/media" Target="../media/media29.m4a"/><Relationship Id="rId7" Type="http://schemas.microsoft.com/office/2007/relationships/media" Target="../media/media31.m4a"/><Relationship Id="rId12" Type="http://schemas.openxmlformats.org/officeDocument/2006/relationships/notesSlide" Target="../notesSlides/notesSlide10.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audio" Target="../media/media30.m4a"/><Relationship Id="rId11" Type="http://schemas.openxmlformats.org/officeDocument/2006/relationships/slideLayout" Target="../slideLayouts/slideLayout1.xml"/><Relationship Id="rId5" Type="http://schemas.microsoft.com/office/2007/relationships/media" Target="../media/media30.m4a"/><Relationship Id="rId10" Type="http://schemas.openxmlformats.org/officeDocument/2006/relationships/audio" Target="../media/media32.m4a"/><Relationship Id="rId4" Type="http://schemas.openxmlformats.org/officeDocument/2006/relationships/audio" Target="../media/media29.m4a"/><Relationship Id="rId9" Type="http://schemas.microsoft.com/office/2007/relationships/media" Target="../media/media32.m4a"/><Relationship Id="rId1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34.m4a"/><Relationship Id="rId7" Type="http://schemas.openxmlformats.org/officeDocument/2006/relationships/image" Target="../media/image22.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audio" Target="../media/media34.m4a"/><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3" Type="http://schemas.microsoft.com/office/2007/relationships/media" Target="../media/media5.m4a"/><Relationship Id="rId7"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audio" Target="../media/media6.m4a"/><Relationship Id="rId5" Type="http://schemas.microsoft.com/office/2007/relationships/media" Target="../media/media6.m4a"/><Relationship Id="rId10" Type="http://schemas.openxmlformats.org/officeDocument/2006/relationships/image" Target="../media/image7.png"/><Relationship Id="rId4" Type="http://schemas.openxmlformats.org/officeDocument/2006/relationships/audio" Target="../media/media5.m4a"/><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8.m4a"/><Relationship Id="rId7" Type="http://schemas.openxmlformats.org/officeDocument/2006/relationships/image" Target="../media/image11.png"/><Relationship Id="rId12"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notesSlide" Target="../notesSlides/notesSlide4.xml"/><Relationship Id="rId11" Type="http://schemas.openxmlformats.org/officeDocument/2006/relationships/image" Target="../media/image15.png"/><Relationship Id="rId5" Type="http://schemas.openxmlformats.org/officeDocument/2006/relationships/slideLayout" Target="../slideLayouts/slideLayout1.xml"/><Relationship Id="rId10" Type="http://schemas.openxmlformats.org/officeDocument/2006/relationships/image" Target="../media/image14.png"/><Relationship Id="rId4" Type="http://schemas.openxmlformats.org/officeDocument/2006/relationships/audio" Target="../media/media8.m4a"/><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10.m4a"/><Relationship Id="rId7" Type="http://schemas.openxmlformats.org/officeDocument/2006/relationships/image" Target="../media/image11.png"/><Relationship Id="rId12"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5.xml"/><Relationship Id="rId11" Type="http://schemas.openxmlformats.org/officeDocument/2006/relationships/image" Target="../media/image15.png"/><Relationship Id="rId5" Type="http://schemas.openxmlformats.org/officeDocument/2006/relationships/slideLayout" Target="../slideLayouts/slideLayout1.xml"/><Relationship Id="rId10" Type="http://schemas.openxmlformats.org/officeDocument/2006/relationships/image" Target="../media/image14.png"/><Relationship Id="rId4" Type="http://schemas.openxmlformats.org/officeDocument/2006/relationships/audio" Target="../media/media10.m4a"/><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audio" Target="../media/media14.m4a"/><Relationship Id="rId13" Type="http://schemas.openxmlformats.org/officeDocument/2006/relationships/slideLayout" Target="../slideLayouts/slideLayout1.xml"/><Relationship Id="rId3" Type="http://schemas.microsoft.com/office/2007/relationships/media" Target="../media/media12.m4a"/><Relationship Id="rId7" Type="http://schemas.microsoft.com/office/2007/relationships/media" Target="../media/media14.m4a"/><Relationship Id="rId12" Type="http://schemas.openxmlformats.org/officeDocument/2006/relationships/audio" Target="../media/media16.m4a"/><Relationship Id="rId17" Type="http://schemas.openxmlformats.org/officeDocument/2006/relationships/image" Target="../media/image7.png"/><Relationship Id="rId2" Type="http://schemas.openxmlformats.org/officeDocument/2006/relationships/audio" Target="../media/media11.m4a"/><Relationship Id="rId16" Type="http://schemas.openxmlformats.org/officeDocument/2006/relationships/image" Target="../media/image17.png"/><Relationship Id="rId1" Type="http://schemas.microsoft.com/office/2007/relationships/media" Target="../media/media11.m4a"/><Relationship Id="rId6" Type="http://schemas.openxmlformats.org/officeDocument/2006/relationships/audio" Target="../media/media13.m4a"/><Relationship Id="rId11" Type="http://schemas.microsoft.com/office/2007/relationships/media" Target="../media/media16.m4a"/><Relationship Id="rId5" Type="http://schemas.microsoft.com/office/2007/relationships/media" Target="../media/media13.m4a"/><Relationship Id="rId15" Type="http://schemas.openxmlformats.org/officeDocument/2006/relationships/image" Target="../media/image16.png"/><Relationship Id="rId10" Type="http://schemas.openxmlformats.org/officeDocument/2006/relationships/audio" Target="../media/media15.m4a"/><Relationship Id="rId4" Type="http://schemas.openxmlformats.org/officeDocument/2006/relationships/audio" Target="../media/media12.m4a"/><Relationship Id="rId9" Type="http://schemas.microsoft.com/office/2007/relationships/media" Target="../media/media15.m4a"/><Relationship Id="rId1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audio" Target="../media/media20.m4a"/><Relationship Id="rId13" Type="http://schemas.openxmlformats.org/officeDocument/2006/relationships/image" Target="../media/image18.png"/><Relationship Id="rId3" Type="http://schemas.microsoft.com/office/2007/relationships/media" Target="../media/media18.m4a"/><Relationship Id="rId7" Type="http://schemas.microsoft.com/office/2007/relationships/media" Target="../media/media20.m4a"/><Relationship Id="rId12" Type="http://schemas.openxmlformats.org/officeDocument/2006/relationships/notesSlide" Target="../notesSlides/notesSlide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video" Target="../media/media19.mp4"/><Relationship Id="rId11" Type="http://schemas.openxmlformats.org/officeDocument/2006/relationships/slideLayout" Target="../slideLayouts/slideLayout1.xml"/><Relationship Id="rId5" Type="http://schemas.microsoft.com/office/2007/relationships/media" Target="../media/media19.mp4"/><Relationship Id="rId15" Type="http://schemas.openxmlformats.org/officeDocument/2006/relationships/image" Target="../media/image19.png"/><Relationship Id="rId10" Type="http://schemas.openxmlformats.org/officeDocument/2006/relationships/audio" Target="../media/media21.m4a"/><Relationship Id="rId4" Type="http://schemas.openxmlformats.org/officeDocument/2006/relationships/audio" Target="../media/media18.m4a"/><Relationship Id="rId9" Type="http://schemas.microsoft.com/office/2007/relationships/media" Target="../media/media21.m4a"/><Relationship Id="rId1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audio" Target="../media/media25.m4a"/><Relationship Id="rId13" Type="http://schemas.openxmlformats.org/officeDocument/2006/relationships/image" Target="../media/image20.jpg"/><Relationship Id="rId3" Type="http://schemas.microsoft.com/office/2007/relationships/media" Target="../media/media23.m4a"/><Relationship Id="rId7" Type="http://schemas.microsoft.com/office/2007/relationships/media" Target="../media/media25.m4a"/><Relationship Id="rId12" Type="http://schemas.openxmlformats.org/officeDocument/2006/relationships/hyperlink" Target="http://www.youtube.com/watch?v=8rOnMl26dR8"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audio" Target="../media/media24.m4a"/><Relationship Id="rId11" Type="http://schemas.openxmlformats.org/officeDocument/2006/relationships/image" Target="../media/image18.png"/><Relationship Id="rId5" Type="http://schemas.microsoft.com/office/2007/relationships/media" Target="../media/media24.m4a"/><Relationship Id="rId15" Type="http://schemas.openxmlformats.org/officeDocument/2006/relationships/image" Target="../media/image7.png"/><Relationship Id="rId10" Type="http://schemas.openxmlformats.org/officeDocument/2006/relationships/notesSlide" Target="../notesSlides/notesSlide8.xml"/><Relationship Id="rId4" Type="http://schemas.openxmlformats.org/officeDocument/2006/relationships/audio" Target="../media/media23.m4a"/><Relationship Id="rId9" Type="http://schemas.openxmlformats.org/officeDocument/2006/relationships/slideLayout" Target="../slideLayouts/slideLayout1.xml"/><Relationship Id="rId14" Type="http://schemas.openxmlformats.org/officeDocument/2006/relationships/hyperlink" Target="https://www.commonsense.org/education/videos/the-power-of-words"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27.m4a"/><Relationship Id="rId7" Type="http://schemas.openxmlformats.org/officeDocument/2006/relationships/image" Target="../media/image16.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notesSlide" Target="../notesSlides/notesSlide9.xml"/><Relationship Id="rId5" Type="http://schemas.openxmlformats.org/officeDocument/2006/relationships/slideLayout" Target="../slideLayouts/slideLayout1.xml"/><Relationship Id="rId4" Type="http://schemas.openxmlformats.org/officeDocument/2006/relationships/audio" Target="../media/media27.m4a"/><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
        <p:cNvGrpSpPr/>
        <p:nvPr/>
      </p:nvGrpSpPr>
      <p:grpSpPr>
        <a:xfrm>
          <a:off x="0" y="0"/>
          <a:ext cx="0" cy="0"/>
          <a:chOff x="0" y="0"/>
          <a:chExt cx="0" cy="0"/>
        </a:xfrm>
      </p:grpSpPr>
      <p:sp>
        <p:nvSpPr>
          <p:cNvPr id="15" name="Google Shape;15;p3"/>
          <p:cNvSpPr/>
          <p:nvPr/>
        </p:nvSpPr>
        <p:spPr>
          <a:xfrm>
            <a:off x="-150" y="-3075"/>
            <a:ext cx="3631200" cy="5160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p:nvPr/>
        </p:nvSpPr>
        <p:spPr>
          <a:xfrm>
            <a:off x="193350" y="1741900"/>
            <a:ext cx="3207300" cy="241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600" dirty="0">
                <a:latin typeface="Andika" panose="02000000000000000000" pitchFamily="2" charset="0"/>
                <a:ea typeface="Andika" panose="02000000000000000000" pitchFamily="2" charset="0"/>
                <a:cs typeface="Andika" panose="02000000000000000000" pitchFamily="2" charset="0"/>
                <a:sym typeface="Rubik"/>
              </a:rPr>
              <a:t>The Power </a:t>
            </a:r>
            <a:br>
              <a:rPr lang="en" sz="3600" dirty="0">
                <a:latin typeface="Andika" panose="02000000000000000000" pitchFamily="2" charset="0"/>
                <a:ea typeface="Andika" panose="02000000000000000000" pitchFamily="2" charset="0"/>
                <a:cs typeface="Andika" panose="02000000000000000000" pitchFamily="2" charset="0"/>
                <a:sym typeface="Rubik"/>
              </a:rPr>
            </a:br>
            <a:r>
              <a:rPr lang="en" sz="3600" dirty="0">
                <a:latin typeface="Andika" panose="02000000000000000000" pitchFamily="2" charset="0"/>
                <a:ea typeface="Andika" panose="02000000000000000000" pitchFamily="2" charset="0"/>
                <a:cs typeface="Andika" panose="02000000000000000000" pitchFamily="2" charset="0"/>
                <a:sym typeface="Rubik"/>
              </a:rPr>
              <a:t>of Words</a:t>
            </a:r>
            <a:endParaRPr sz="600" dirty="0">
              <a:latin typeface="Andika" panose="02000000000000000000" pitchFamily="2" charset="0"/>
              <a:ea typeface="Andika" panose="02000000000000000000" pitchFamily="2" charset="0"/>
              <a:cs typeface="Andika" panose="02000000000000000000" pitchFamily="2" charset="0"/>
              <a:sym typeface="Rubik"/>
            </a:endParaRPr>
          </a:p>
          <a:p>
            <a:pPr marL="0" lvl="0" indent="0" algn="l" rtl="0">
              <a:lnSpc>
                <a:spcPct val="115000"/>
              </a:lnSpc>
              <a:spcBef>
                <a:spcPts val="0"/>
              </a:spcBef>
              <a:spcAft>
                <a:spcPts val="0"/>
              </a:spcAft>
              <a:buNone/>
            </a:pPr>
            <a:endParaRPr sz="3600" dirty="0">
              <a:latin typeface="Andika" panose="02000000000000000000" pitchFamily="2" charset="0"/>
              <a:ea typeface="Andika" panose="02000000000000000000" pitchFamily="2" charset="0"/>
              <a:cs typeface="Andika" panose="02000000000000000000" pitchFamily="2" charset="0"/>
              <a:sym typeface="Rubik Light"/>
            </a:endParaRPr>
          </a:p>
        </p:txBody>
      </p:sp>
      <p:pic>
        <p:nvPicPr>
          <p:cNvPr id="17" name="Google Shape;17;p3"/>
          <p:cNvPicPr preferRelativeResize="0"/>
          <p:nvPr/>
        </p:nvPicPr>
        <p:blipFill>
          <a:blip r:embed="rId7">
            <a:alphaModFix/>
          </a:blip>
          <a:stretch>
            <a:fillRect/>
          </a:stretch>
        </p:blipFill>
        <p:spPr>
          <a:xfrm>
            <a:off x="279275" y="4563276"/>
            <a:ext cx="3064000" cy="290700"/>
          </a:xfrm>
          <a:prstGeom prst="rect">
            <a:avLst/>
          </a:prstGeom>
          <a:noFill/>
          <a:ln>
            <a:noFill/>
          </a:ln>
        </p:spPr>
      </p:pic>
      <p:sp>
        <p:nvSpPr>
          <p:cNvPr id="18" name="Google Shape;18;p3"/>
          <p:cNvSpPr/>
          <p:nvPr/>
        </p:nvSpPr>
        <p:spPr>
          <a:xfrm rot="10800000" flipH="1">
            <a:off x="280125" y="4329642"/>
            <a:ext cx="3063300" cy="345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20;p3"/>
          <p:cNvPicPr preferRelativeResize="0"/>
          <p:nvPr/>
        </p:nvPicPr>
        <p:blipFill>
          <a:blip r:embed="rId8">
            <a:alphaModFix/>
          </a:blip>
          <a:stretch>
            <a:fillRect/>
          </a:stretch>
        </p:blipFill>
        <p:spPr>
          <a:xfrm>
            <a:off x="-11850" y="0"/>
            <a:ext cx="3642899" cy="910718"/>
          </a:xfrm>
          <a:prstGeom prst="rect">
            <a:avLst/>
          </a:prstGeom>
          <a:noFill/>
          <a:ln>
            <a:noFill/>
          </a:ln>
        </p:spPr>
      </p:pic>
      <p:pic>
        <p:nvPicPr>
          <p:cNvPr id="21" name="Google Shape;21;p3"/>
          <p:cNvPicPr preferRelativeResize="0"/>
          <p:nvPr/>
        </p:nvPicPr>
        <p:blipFill rotWithShape="1">
          <a:blip r:embed="rId9">
            <a:alphaModFix/>
          </a:blip>
          <a:srcRect l="10888" t="4058" r="654"/>
          <a:stretch/>
        </p:blipFill>
        <p:spPr>
          <a:xfrm>
            <a:off x="3631050" y="0"/>
            <a:ext cx="5512950" cy="5181424"/>
          </a:xfrm>
          <a:prstGeom prst="rect">
            <a:avLst/>
          </a:prstGeom>
          <a:noFill/>
          <a:ln>
            <a:noFill/>
          </a:ln>
        </p:spPr>
      </p:pic>
      <p:pic>
        <p:nvPicPr>
          <p:cNvPr id="2" name="TPoW">
            <a:hlinkClick r:id="" action="ppaction://media"/>
            <a:extLst>
              <a:ext uri="{FF2B5EF4-FFF2-40B4-BE49-F238E27FC236}">
                <a16:creationId xmlns:a16="http://schemas.microsoft.com/office/drawing/2014/main" id="{D54CF474-3BB9-4D91-97CB-7DA095EA5D2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10384" y="2431312"/>
            <a:ext cx="609600" cy="609600"/>
          </a:xfrm>
          <a:prstGeom prst="rect">
            <a:avLst/>
          </a:prstGeom>
        </p:spPr>
      </p:pic>
      <p:pic>
        <p:nvPicPr>
          <p:cNvPr id="3" name="DD">
            <a:hlinkClick r:id="" action="ppaction://media"/>
            <a:extLst>
              <a:ext uri="{FF2B5EF4-FFF2-40B4-BE49-F238E27FC236}">
                <a16:creationId xmlns:a16="http://schemas.microsoft.com/office/drawing/2014/main" id="{C8D9EC2E-7945-4253-9A34-06EAEA22E42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211050" y="1143730"/>
            <a:ext cx="609600" cy="609600"/>
          </a:xfrm>
          <a:prstGeom prst="rect">
            <a:avLst/>
          </a:prstGeom>
        </p:spPr>
      </p:pic>
      <p:sp>
        <p:nvSpPr>
          <p:cNvPr id="11" name="Google Shape;21;p3">
            <a:extLst>
              <a:ext uri="{FF2B5EF4-FFF2-40B4-BE49-F238E27FC236}">
                <a16:creationId xmlns:a16="http://schemas.microsoft.com/office/drawing/2014/main" id="{AE392F14-B12E-400F-B0DF-2C2963918979}"/>
              </a:ext>
            </a:extLst>
          </p:cNvPr>
          <p:cNvSpPr txBox="1"/>
          <p:nvPr/>
        </p:nvSpPr>
        <p:spPr>
          <a:xfrm>
            <a:off x="193350" y="1275505"/>
            <a:ext cx="2524800" cy="42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solidFill>
                  <a:srgbClr val="999999"/>
                </a:solidFill>
                <a:latin typeface="Rubik"/>
                <a:ea typeface="Rubik"/>
                <a:cs typeface="Rubik"/>
                <a:sym typeface="Rubik"/>
              </a:rPr>
              <a:t>DIGITAL CITIZENSHIP</a:t>
            </a:r>
            <a:br>
              <a:rPr lang="en" sz="1200" dirty="0">
                <a:solidFill>
                  <a:srgbClr val="999999"/>
                </a:solidFill>
                <a:latin typeface="Rubik"/>
                <a:ea typeface="Rubik"/>
                <a:cs typeface="Rubik"/>
                <a:sym typeface="Rubik"/>
              </a:rPr>
            </a:br>
            <a:r>
              <a:rPr lang="en" sz="1200" dirty="0">
                <a:solidFill>
                  <a:srgbClr val="999999"/>
                </a:solidFill>
                <a:latin typeface="Rubik"/>
                <a:ea typeface="Rubik"/>
                <a:cs typeface="Rubik"/>
                <a:sym typeface="Rubik"/>
              </a:rPr>
              <a:t>       UK YEAR 4 (AGE 8-9)</a:t>
            </a:r>
            <a:endParaRPr sz="1200" dirty="0">
              <a:solidFill>
                <a:srgbClr val="999999"/>
              </a:solidFill>
              <a:latin typeface="Rubik"/>
              <a:ea typeface="Rubik"/>
              <a:cs typeface="Rubik"/>
              <a:sym typeface="Rubik"/>
            </a:endParaRPr>
          </a:p>
        </p:txBody>
      </p:sp>
      <p:pic>
        <p:nvPicPr>
          <p:cNvPr id="12" name="Google Shape;22;p3">
            <a:extLst>
              <a:ext uri="{FF2B5EF4-FFF2-40B4-BE49-F238E27FC236}">
                <a16:creationId xmlns:a16="http://schemas.microsoft.com/office/drawing/2014/main" id="{6FC36E2B-5B47-4774-A2ED-C1ABA06EFBA8}"/>
              </a:ext>
            </a:extLst>
          </p:cNvPr>
          <p:cNvPicPr preferRelativeResize="0"/>
          <p:nvPr/>
        </p:nvPicPr>
        <p:blipFill rotWithShape="1">
          <a:blip r:embed="rId11">
            <a:alphaModFix/>
          </a:blip>
          <a:srcRect l="5026" t="18503" r="6477" b="14282"/>
          <a:stretch/>
        </p:blipFill>
        <p:spPr>
          <a:xfrm>
            <a:off x="280125" y="1593955"/>
            <a:ext cx="209850" cy="159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3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2"/>
          <p:cNvSpPr/>
          <p:nvPr/>
        </p:nvSpPr>
        <p:spPr>
          <a:xfrm>
            <a:off x="-11725" y="-5850"/>
            <a:ext cx="9155700" cy="4663200"/>
          </a:xfrm>
          <a:prstGeom prst="rect">
            <a:avLst/>
          </a:prstGeom>
          <a:solidFill>
            <a:srgbClr val="683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2"/>
          <p:cNvSpPr txBox="1"/>
          <p:nvPr/>
        </p:nvSpPr>
        <p:spPr>
          <a:xfrm>
            <a:off x="3004975" y="620975"/>
            <a:ext cx="4634100" cy="354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u="sng" dirty="0">
                <a:solidFill>
                  <a:srgbClr val="FFFFFF"/>
                </a:solidFill>
                <a:latin typeface="Andika" panose="02000000000000000000" pitchFamily="2" charset="0"/>
                <a:ea typeface="Andika" panose="02000000000000000000" pitchFamily="2" charset="0"/>
                <a:cs typeface="Andika" panose="02000000000000000000" pitchFamily="2" charset="0"/>
                <a:sym typeface="Rubik"/>
              </a:rPr>
              <a:t>S</a:t>
            </a:r>
            <a:r>
              <a:rPr lang="en" sz="3000" dirty="0">
                <a:solidFill>
                  <a:srgbClr val="FFFFFF"/>
                </a:solidFill>
                <a:latin typeface="Andika" panose="02000000000000000000" pitchFamily="2" charset="0"/>
                <a:ea typeface="Andika" panose="02000000000000000000" pitchFamily="2" charset="0"/>
                <a:cs typeface="Andika" panose="02000000000000000000" pitchFamily="2" charset="0"/>
                <a:sym typeface="Rubik"/>
              </a:rPr>
              <a:t>tep away.</a:t>
            </a:r>
            <a:endParaRPr sz="3000" dirty="0">
              <a:solidFill>
                <a:srgbClr val="FFFFFF"/>
              </a:solidFill>
              <a:latin typeface="Andika" panose="02000000000000000000" pitchFamily="2" charset="0"/>
              <a:ea typeface="Andika" panose="02000000000000000000" pitchFamily="2" charset="0"/>
              <a:cs typeface="Andika" panose="02000000000000000000" pitchFamily="2" charset="0"/>
              <a:sym typeface="Rubik"/>
            </a:endParaRPr>
          </a:p>
          <a:p>
            <a:pPr marL="0" lvl="0" indent="0" algn="l" rtl="0">
              <a:spcBef>
                <a:spcPts val="0"/>
              </a:spcBef>
              <a:spcAft>
                <a:spcPts val="0"/>
              </a:spcAft>
              <a:buNone/>
            </a:pPr>
            <a:endParaRPr sz="3000" dirty="0">
              <a:solidFill>
                <a:srgbClr val="FFFFFF"/>
              </a:solidFill>
              <a:latin typeface="Andika" panose="02000000000000000000" pitchFamily="2" charset="0"/>
              <a:ea typeface="Andika" panose="02000000000000000000" pitchFamily="2" charset="0"/>
              <a:cs typeface="Andika" panose="02000000000000000000" pitchFamily="2" charset="0"/>
              <a:sym typeface="Rubik"/>
            </a:endParaRPr>
          </a:p>
          <a:p>
            <a:pPr marL="0" lvl="0" indent="0" algn="l" rtl="0">
              <a:spcBef>
                <a:spcPts val="0"/>
              </a:spcBef>
              <a:spcAft>
                <a:spcPts val="0"/>
              </a:spcAft>
              <a:buNone/>
            </a:pPr>
            <a:r>
              <a:rPr lang="en" sz="3000" u="sng" dirty="0">
                <a:solidFill>
                  <a:srgbClr val="FFFFFF"/>
                </a:solidFill>
                <a:latin typeface="Andika" panose="02000000000000000000" pitchFamily="2" charset="0"/>
                <a:ea typeface="Andika" panose="02000000000000000000" pitchFamily="2" charset="0"/>
                <a:cs typeface="Andika" panose="02000000000000000000" pitchFamily="2" charset="0"/>
                <a:sym typeface="Rubik"/>
              </a:rPr>
              <a:t>T</a:t>
            </a:r>
            <a:r>
              <a:rPr lang="en" sz="3000" dirty="0">
                <a:solidFill>
                  <a:srgbClr val="FFFFFF"/>
                </a:solidFill>
                <a:latin typeface="Andika" panose="02000000000000000000" pitchFamily="2" charset="0"/>
                <a:ea typeface="Andika" panose="02000000000000000000" pitchFamily="2" charset="0"/>
                <a:cs typeface="Andika" panose="02000000000000000000" pitchFamily="2" charset="0"/>
                <a:sym typeface="Rubik"/>
              </a:rPr>
              <a:t>ell a trusted adult.</a:t>
            </a:r>
            <a:endParaRPr sz="3000" dirty="0">
              <a:solidFill>
                <a:srgbClr val="FFFFFF"/>
              </a:solidFill>
              <a:latin typeface="Andika" panose="02000000000000000000" pitchFamily="2" charset="0"/>
              <a:ea typeface="Andika" panose="02000000000000000000" pitchFamily="2" charset="0"/>
              <a:cs typeface="Andika" panose="02000000000000000000" pitchFamily="2" charset="0"/>
              <a:sym typeface="Rubik"/>
            </a:endParaRPr>
          </a:p>
          <a:p>
            <a:pPr marL="0" lvl="0" indent="0" algn="l" rtl="0">
              <a:spcBef>
                <a:spcPts val="0"/>
              </a:spcBef>
              <a:spcAft>
                <a:spcPts val="0"/>
              </a:spcAft>
              <a:buNone/>
            </a:pPr>
            <a:endParaRPr sz="3000" dirty="0">
              <a:solidFill>
                <a:srgbClr val="FFFFFF"/>
              </a:solidFill>
              <a:latin typeface="Andika" panose="02000000000000000000" pitchFamily="2" charset="0"/>
              <a:ea typeface="Andika" panose="02000000000000000000" pitchFamily="2" charset="0"/>
              <a:cs typeface="Andika" panose="02000000000000000000" pitchFamily="2" charset="0"/>
              <a:sym typeface="Rubik"/>
            </a:endParaRPr>
          </a:p>
          <a:p>
            <a:pPr marL="0" lvl="0" indent="0" algn="l" rtl="0">
              <a:spcBef>
                <a:spcPts val="0"/>
              </a:spcBef>
              <a:spcAft>
                <a:spcPts val="0"/>
              </a:spcAft>
              <a:buNone/>
            </a:pPr>
            <a:r>
              <a:rPr lang="en" sz="3000" u="sng" dirty="0">
                <a:solidFill>
                  <a:srgbClr val="FFFFFF"/>
                </a:solidFill>
                <a:latin typeface="Andika" panose="02000000000000000000" pitchFamily="2" charset="0"/>
                <a:ea typeface="Andika" panose="02000000000000000000" pitchFamily="2" charset="0"/>
                <a:cs typeface="Andika" panose="02000000000000000000" pitchFamily="2" charset="0"/>
                <a:sym typeface="Rubik"/>
              </a:rPr>
              <a:t>O</a:t>
            </a:r>
            <a:r>
              <a:rPr lang="en" sz="3000" dirty="0">
                <a:solidFill>
                  <a:srgbClr val="FFFFFF"/>
                </a:solidFill>
                <a:latin typeface="Andika" panose="02000000000000000000" pitchFamily="2" charset="0"/>
                <a:ea typeface="Andika" panose="02000000000000000000" pitchFamily="2" charset="0"/>
                <a:cs typeface="Andika" panose="02000000000000000000" pitchFamily="2" charset="0"/>
                <a:sym typeface="Rubik"/>
              </a:rPr>
              <a:t>K sites first.</a:t>
            </a:r>
            <a:endParaRPr sz="3000" dirty="0">
              <a:solidFill>
                <a:srgbClr val="FFFFFF"/>
              </a:solidFill>
              <a:latin typeface="Andika" panose="02000000000000000000" pitchFamily="2" charset="0"/>
              <a:ea typeface="Andika" panose="02000000000000000000" pitchFamily="2" charset="0"/>
              <a:cs typeface="Andika" panose="02000000000000000000" pitchFamily="2" charset="0"/>
              <a:sym typeface="Rubik"/>
            </a:endParaRPr>
          </a:p>
          <a:p>
            <a:pPr marL="0" lvl="0" indent="0" algn="l" rtl="0">
              <a:spcBef>
                <a:spcPts val="0"/>
              </a:spcBef>
              <a:spcAft>
                <a:spcPts val="0"/>
              </a:spcAft>
              <a:buNone/>
            </a:pPr>
            <a:endParaRPr sz="3000" dirty="0">
              <a:solidFill>
                <a:srgbClr val="FFFFFF"/>
              </a:solidFill>
              <a:latin typeface="Andika" panose="02000000000000000000" pitchFamily="2" charset="0"/>
              <a:ea typeface="Andika" panose="02000000000000000000" pitchFamily="2" charset="0"/>
              <a:cs typeface="Andika" panose="02000000000000000000" pitchFamily="2" charset="0"/>
              <a:sym typeface="Rubik"/>
            </a:endParaRPr>
          </a:p>
          <a:p>
            <a:pPr marL="0" lvl="0" indent="0" algn="l" rtl="0">
              <a:spcBef>
                <a:spcPts val="0"/>
              </a:spcBef>
              <a:spcAft>
                <a:spcPts val="0"/>
              </a:spcAft>
              <a:buNone/>
            </a:pPr>
            <a:r>
              <a:rPr lang="en" sz="3000" u="sng" dirty="0">
                <a:solidFill>
                  <a:srgbClr val="FFFFFF"/>
                </a:solidFill>
                <a:latin typeface="Andika" panose="02000000000000000000" pitchFamily="2" charset="0"/>
                <a:ea typeface="Andika" panose="02000000000000000000" pitchFamily="2" charset="0"/>
                <a:cs typeface="Andika" panose="02000000000000000000" pitchFamily="2" charset="0"/>
                <a:sym typeface="Rubik"/>
              </a:rPr>
              <a:t>P</a:t>
            </a:r>
            <a:r>
              <a:rPr lang="en" sz="3000" dirty="0">
                <a:solidFill>
                  <a:srgbClr val="FFFFFF"/>
                </a:solidFill>
                <a:latin typeface="Andika" panose="02000000000000000000" pitchFamily="2" charset="0"/>
                <a:ea typeface="Andika" panose="02000000000000000000" pitchFamily="2" charset="0"/>
                <a:cs typeface="Andika" panose="02000000000000000000" pitchFamily="2" charset="0"/>
                <a:sym typeface="Rubik"/>
              </a:rPr>
              <a:t>ause and think online.</a:t>
            </a:r>
            <a:endParaRPr sz="3000" dirty="0">
              <a:solidFill>
                <a:srgbClr val="FFFFFF"/>
              </a:solidFill>
              <a:latin typeface="Andika" panose="02000000000000000000" pitchFamily="2" charset="0"/>
              <a:ea typeface="Andika" panose="02000000000000000000" pitchFamily="2" charset="0"/>
              <a:cs typeface="Andika" panose="02000000000000000000" pitchFamily="2" charset="0"/>
              <a:sym typeface="Rubik"/>
            </a:endParaRPr>
          </a:p>
        </p:txBody>
      </p:sp>
      <p:pic>
        <p:nvPicPr>
          <p:cNvPr id="114" name="Google Shape;114;p12"/>
          <p:cNvPicPr preferRelativeResize="0"/>
          <p:nvPr/>
        </p:nvPicPr>
        <p:blipFill>
          <a:blip r:embed="rId13">
            <a:alphaModFix/>
          </a:blip>
          <a:stretch>
            <a:fillRect/>
          </a:stretch>
        </p:blipFill>
        <p:spPr>
          <a:xfrm>
            <a:off x="2403300" y="746575"/>
            <a:ext cx="426225" cy="426225"/>
          </a:xfrm>
          <a:prstGeom prst="rect">
            <a:avLst/>
          </a:prstGeom>
          <a:noFill/>
          <a:ln>
            <a:noFill/>
          </a:ln>
        </p:spPr>
      </p:pic>
      <p:pic>
        <p:nvPicPr>
          <p:cNvPr id="115" name="Google Shape;115;p12"/>
          <p:cNvPicPr preferRelativeResize="0"/>
          <p:nvPr/>
        </p:nvPicPr>
        <p:blipFill>
          <a:blip r:embed="rId13">
            <a:alphaModFix/>
          </a:blip>
          <a:stretch>
            <a:fillRect/>
          </a:stretch>
        </p:blipFill>
        <p:spPr>
          <a:xfrm>
            <a:off x="2403300" y="1656550"/>
            <a:ext cx="426225" cy="426225"/>
          </a:xfrm>
          <a:prstGeom prst="rect">
            <a:avLst/>
          </a:prstGeom>
          <a:noFill/>
          <a:ln>
            <a:noFill/>
          </a:ln>
        </p:spPr>
      </p:pic>
      <p:pic>
        <p:nvPicPr>
          <p:cNvPr id="116" name="Google Shape;116;p12"/>
          <p:cNvPicPr preferRelativeResize="0"/>
          <p:nvPr/>
        </p:nvPicPr>
        <p:blipFill>
          <a:blip r:embed="rId13">
            <a:alphaModFix/>
          </a:blip>
          <a:stretch>
            <a:fillRect/>
          </a:stretch>
        </p:blipFill>
        <p:spPr>
          <a:xfrm>
            <a:off x="2403300" y="2566525"/>
            <a:ext cx="426225" cy="426225"/>
          </a:xfrm>
          <a:prstGeom prst="rect">
            <a:avLst/>
          </a:prstGeom>
          <a:noFill/>
          <a:ln>
            <a:noFill/>
          </a:ln>
        </p:spPr>
      </p:pic>
      <p:pic>
        <p:nvPicPr>
          <p:cNvPr id="117" name="Google Shape;117;p12"/>
          <p:cNvPicPr preferRelativeResize="0"/>
          <p:nvPr/>
        </p:nvPicPr>
        <p:blipFill>
          <a:blip r:embed="rId13">
            <a:alphaModFix/>
          </a:blip>
          <a:stretch>
            <a:fillRect/>
          </a:stretch>
        </p:blipFill>
        <p:spPr>
          <a:xfrm>
            <a:off x="2403300" y="3476500"/>
            <a:ext cx="426225" cy="426225"/>
          </a:xfrm>
          <a:prstGeom prst="rect">
            <a:avLst/>
          </a:prstGeom>
          <a:noFill/>
          <a:ln>
            <a:noFill/>
          </a:ln>
        </p:spPr>
      </p:pic>
      <p:pic>
        <p:nvPicPr>
          <p:cNvPr id="2" name="STOP1">
            <a:hlinkClick r:id="" action="ppaction://media"/>
            <a:extLst>
              <a:ext uri="{FF2B5EF4-FFF2-40B4-BE49-F238E27FC236}">
                <a16:creationId xmlns:a16="http://schemas.microsoft.com/office/drawing/2014/main" id="{872D6026-E632-4CEA-8F22-1DC291AD83A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80240" y="350087"/>
            <a:ext cx="609600" cy="609600"/>
          </a:xfrm>
          <a:prstGeom prst="rect">
            <a:avLst/>
          </a:prstGeom>
        </p:spPr>
      </p:pic>
      <p:pic>
        <p:nvPicPr>
          <p:cNvPr id="3" name="S">
            <a:hlinkClick r:id="" action="ppaction://media"/>
            <a:extLst>
              <a:ext uri="{FF2B5EF4-FFF2-40B4-BE49-F238E27FC236}">
                <a16:creationId xmlns:a16="http://schemas.microsoft.com/office/drawing/2014/main" id="{73B3BE20-B769-490E-91BF-CC4DFE82EC4D}"/>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5165523" y="620975"/>
            <a:ext cx="609600" cy="609600"/>
          </a:xfrm>
          <a:prstGeom prst="rect">
            <a:avLst/>
          </a:prstGeom>
        </p:spPr>
      </p:pic>
      <p:pic>
        <p:nvPicPr>
          <p:cNvPr id="4" name="T">
            <a:hlinkClick r:id="" action="ppaction://media"/>
            <a:extLst>
              <a:ext uri="{FF2B5EF4-FFF2-40B4-BE49-F238E27FC236}">
                <a16:creationId xmlns:a16="http://schemas.microsoft.com/office/drawing/2014/main" id="{C020332D-F7CE-408E-A80E-05EE86307B09}"/>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6644640" y="1497668"/>
            <a:ext cx="609600" cy="609600"/>
          </a:xfrm>
          <a:prstGeom prst="rect">
            <a:avLst/>
          </a:prstGeom>
        </p:spPr>
      </p:pic>
      <p:pic>
        <p:nvPicPr>
          <p:cNvPr id="5" name="O">
            <a:hlinkClick r:id="" action="ppaction://media"/>
            <a:extLst>
              <a:ext uri="{FF2B5EF4-FFF2-40B4-BE49-F238E27FC236}">
                <a16:creationId xmlns:a16="http://schemas.microsoft.com/office/drawing/2014/main" id="{DA2DB8D7-FAB9-4B9A-9831-7A4ADE91AEAD}"/>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5555888" y="2474837"/>
            <a:ext cx="609600" cy="609600"/>
          </a:xfrm>
          <a:prstGeom prst="rect">
            <a:avLst/>
          </a:prstGeom>
        </p:spPr>
      </p:pic>
      <p:pic>
        <p:nvPicPr>
          <p:cNvPr id="6" name="P">
            <a:hlinkClick r:id="" action="ppaction://media"/>
            <a:extLst>
              <a:ext uri="{FF2B5EF4-FFF2-40B4-BE49-F238E27FC236}">
                <a16:creationId xmlns:a16="http://schemas.microsoft.com/office/drawing/2014/main" id="{05D53573-3AD2-48E6-8307-A2C96ECBEEE1}"/>
              </a:ext>
            </a:extLst>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7254240" y="338481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6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159"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981"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702" fill="hold"/>
                                        <p:tgtEl>
                                          <p:spTgt spid="5"/>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7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3"/>
                </p:tgtEl>
              </p:cMediaNode>
            </p:audio>
            <p:audio>
              <p:cMediaNode vol="80000">
                <p:cTn id="25" fill="hold" display="0">
                  <p:stCondLst>
                    <p:cond delay="indefinite"/>
                  </p:stCondLst>
                  <p:endCondLst>
                    <p:cond evt="onStopAudio" delay="0">
                      <p:tgtEl>
                        <p:sldTgt/>
                      </p:tgtEl>
                    </p:cond>
                  </p:endCondLst>
                </p:cTn>
                <p:tgtEl>
                  <p:spTgt spid="4"/>
                </p:tgtEl>
              </p:cMediaNode>
            </p:audio>
            <p:audio>
              <p:cMediaNode vol="80000">
                <p:cTn id="26" fill="hold" display="0">
                  <p:stCondLst>
                    <p:cond delay="indefinite"/>
                  </p:stCondLst>
                  <p:endCondLst>
                    <p:cond evt="onStopAudio" delay="0">
                      <p:tgtEl>
                        <p:sldTgt/>
                      </p:tgtEl>
                    </p:cond>
                  </p:endCondLst>
                </p:cTn>
                <p:tgtEl>
                  <p:spTgt spid="5"/>
                </p:tgtEl>
              </p:cMediaNode>
            </p:audio>
            <p:audio>
              <p:cMediaNode vol="80000">
                <p:cTn id="2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3"/>
          <p:cNvSpPr txBox="1"/>
          <p:nvPr/>
        </p:nvSpPr>
        <p:spPr>
          <a:xfrm>
            <a:off x="0" y="609550"/>
            <a:ext cx="9144000" cy="640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lang="en" sz="3000" dirty="0">
                <a:latin typeface="Andika" panose="02000000000000000000" pitchFamily="2" charset="0"/>
                <a:ea typeface="Andika" panose="02000000000000000000" pitchFamily="2" charset="0"/>
                <a:cs typeface="Andika" panose="02000000000000000000" pitchFamily="2" charset="0"/>
                <a:sym typeface="Rubik"/>
              </a:rPr>
              <a:t>What’s the Problem?</a:t>
            </a:r>
            <a:endParaRPr kumimoji="0" sz="18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Lato"/>
            </a:endParaRPr>
          </a:p>
        </p:txBody>
      </p:sp>
      <p:sp>
        <p:nvSpPr>
          <p:cNvPr id="124" name="Google Shape;124;p13"/>
          <p:cNvSpPr txBox="1"/>
          <p:nvPr/>
        </p:nvSpPr>
        <p:spPr>
          <a:xfrm>
            <a:off x="569575" y="1303425"/>
            <a:ext cx="7928400" cy="3138300"/>
          </a:xfrm>
          <a:prstGeom prst="rect">
            <a:avLst/>
          </a:prstGeom>
          <a:noFill/>
          <a:ln>
            <a:noFill/>
          </a:ln>
        </p:spPr>
        <p:txBody>
          <a:bodyPr spcFirstLastPara="1" wrap="square" lIns="91425" tIns="91425" rIns="91425" bIns="91425" anchor="ctr" anchorCtr="0">
            <a:noAutofit/>
          </a:bodyPr>
          <a:lstStyle/>
          <a:p>
            <a:pPr marL="457200" marR="0" lvl="0" indent="-342900" algn="l" defTabSz="914400" rtl="0" eaLnBrk="1" fontAlgn="auto" latinLnBrk="0" hangingPunct="1">
              <a:lnSpc>
                <a:spcPct val="113000"/>
              </a:lnSpc>
              <a:spcBef>
                <a:spcPts val="0"/>
              </a:spcBef>
              <a:spcAft>
                <a:spcPts val="0"/>
              </a:spcAft>
              <a:buClr>
                <a:srgbClr val="000000"/>
              </a:buClr>
              <a:buSzPts val="1800"/>
              <a:buFont typeface="Lato"/>
              <a:buAutoNum type="arabicPeriod"/>
              <a:tabLst/>
              <a:defRPr/>
            </a:pPr>
            <a:endParaRPr kumimoji="0" sz="18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Lato"/>
            </a:endParaRPr>
          </a:p>
        </p:txBody>
      </p:sp>
      <p:pic>
        <p:nvPicPr>
          <p:cNvPr id="125" name="Google Shape;125;p13"/>
          <p:cNvPicPr preferRelativeResize="0"/>
          <p:nvPr/>
        </p:nvPicPr>
        <p:blipFill rotWithShape="1">
          <a:blip r:embed="rId7">
            <a:alphaModFix/>
          </a:blip>
          <a:srcRect l="-2609" t="-7816" r="-2598" b="-7816"/>
          <a:stretch/>
        </p:blipFill>
        <p:spPr>
          <a:xfrm>
            <a:off x="198825" y="190700"/>
            <a:ext cx="294540" cy="323700"/>
          </a:xfrm>
          <a:prstGeom prst="rect">
            <a:avLst/>
          </a:prstGeom>
          <a:noFill/>
          <a:ln>
            <a:noFill/>
          </a:ln>
        </p:spPr>
      </p:pic>
      <p:sp>
        <p:nvSpPr>
          <p:cNvPr id="126" name="Google Shape;126;p13"/>
          <p:cNvSpPr txBox="1"/>
          <p:nvPr/>
        </p:nvSpPr>
        <p:spPr>
          <a:xfrm>
            <a:off x="569575" y="190700"/>
            <a:ext cx="2511900" cy="3534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dirty="0">
                <a:ln>
                  <a:noFill/>
                </a:ln>
                <a:solidFill>
                  <a:srgbClr val="000000"/>
                </a:solidFill>
                <a:effectLst/>
                <a:uLnTx/>
                <a:uFillTx/>
                <a:latin typeface="Rubik"/>
                <a:ea typeface="Rubik"/>
                <a:cs typeface="Rubik"/>
                <a:sym typeface="Rubik"/>
              </a:rPr>
              <a:t>INVESTIGATE</a:t>
            </a:r>
            <a:endParaRPr kumimoji="0" sz="1200" b="0" i="0" u="none" strike="noStrike" kern="0" cap="none" spc="0" normalizeH="0" baseline="0" noProof="0" dirty="0">
              <a:ln>
                <a:noFill/>
              </a:ln>
              <a:solidFill>
                <a:srgbClr val="000000"/>
              </a:solidFill>
              <a:effectLst/>
              <a:uLnTx/>
              <a:uFillTx/>
              <a:latin typeface="Rubik"/>
              <a:ea typeface="Rubik"/>
              <a:cs typeface="Rubik"/>
              <a:sym typeface="Rubik"/>
            </a:endParaRPr>
          </a:p>
        </p:txBody>
      </p:sp>
      <p:pic>
        <p:nvPicPr>
          <p:cNvPr id="3" name="Picture 2">
            <a:extLst>
              <a:ext uri="{FF2B5EF4-FFF2-40B4-BE49-F238E27FC236}">
                <a16:creationId xmlns:a16="http://schemas.microsoft.com/office/drawing/2014/main" id="{7A38EDB7-7B13-439D-B03A-842B45D4BD26}"/>
              </a:ext>
            </a:extLst>
          </p:cNvPr>
          <p:cNvPicPr>
            <a:picLocks noChangeAspect="1"/>
          </p:cNvPicPr>
          <p:nvPr/>
        </p:nvPicPr>
        <p:blipFill rotWithShape="1">
          <a:blip r:embed="rId8"/>
          <a:srcRect b="33447"/>
          <a:stretch/>
        </p:blipFill>
        <p:spPr>
          <a:xfrm>
            <a:off x="1447013" y="1344900"/>
            <a:ext cx="5811061" cy="3189050"/>
          </a:xfrm>
          <a:prstGeom prst="rect">
            <a:avLst/>
          </a:prstGeom>
        </p:spPr>
      </p:pic>
      <p:pic>
        <p:nvPicPr>
          <p:cNvPr id="4" name="WtP">
            <a:hlinkClick r:id="" action="ppaction://media"/>
            <a:extLst>
              <a:ext uri="{FF2B5EF4-FFF2-40B4-BE49-F238E27FC236}">
                <a16:creationId xmlns:a16="http://schemas.microsoft.com/office/drawing/2014/main" id="{22C7100D-CCFD-4CAB-88A3-36642CC4FEC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648474" y="514400"/>
            <a:ext cx="609600" cy="609600"/>
          </a:xfrm>
          <a:prstGeom prst="rect">
            <a:avLst/>
          </a:prstGeom>
        </p:spPr>
      </p:pic>
      <p:pic>
        <p:nvPicPr>
          <p:cNvPr id="5" name="Activity">
            <a:hlinkClick r:id="" action="ppaction://media"/>
            <a:extLst>
              <a:ext uri="{FF2B5EF4-FFF2-40B4-BE49-F238E27FC236}">
                <a16:creationId xmlns:a16="http://schemas.microsoft.com/office/drawing/2014/main" id="{52B1FF47-F59A-4966-BCF0-D1C7C4FFE7D3}"/>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7413" y="25717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8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3"/>
          <p:cNvSpPr txBox="1"/>
          <p:nvPr/>
        </p:nvSpPr>
        <p:spPr>
          <a:xfrm>
            <a:off x="0" y="609550"/>
            <a:ext cx="9144000" cy="640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en" sz="30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Rubik"/>
              </a:rPr>
              <a:t>Crossing the Line: Directions</a:t>
            </a:r>
            <a:endParaRPr kumimoji="0" sz="18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Lato"/>
            </a:endParaRPr>
          </a:p>
        </p:txBody>
      </p:sp>
      <p:sp>
        <p:nvSpPr>
          <p:cNvPr id="124" name="Google Shape;124;p13"/>
          <p:cNvSpPr txBox="1"/>
          <p:nvPr/>
        </p:nvSpPr>
        <p:spPr>
          <a:xfrm>
            <a:off x="569575" y="1303425"/>
            <a:ext cx="7928400" cy="3138300"/>
          </a:xfrm>
          <a:prstGeom prst="rect">
            <a:avLst/>
          </a:prstGeom>
          <a:noFill/>
          <a:ln>
            <a:noFill/>
          </a:ln>
        </p:spPr>
        <p:txBody>
          <a:bodyPr spcFirstLastPara="1" wrap="square" lIns="91425" tIns="91425" rIns="91425" bIns="91425" anchor="ctr" anchorCtr="0">
            <a:noAutofit/>
          </a:bodyPr>
          <a:lstStyle/>
          <a:p>
            <a:pPr marL="457200" marR="0" lvl="0" indent="-342900" algn="l" defTabSz="914400" rtl="0" eaLnBrk="1" fontAlgn="auto" latinLnBrk="0" hangingPunct="1">
              <a:lnSpc>
                <a:spcPct val="113000"/>
              </a:lnSpc>
              <a:spcBef>
                <a:spcPts val="0"/>
              </a:spcBef>
              <a:spcAft>
                <a:spcPts val="0"/>
              </a:spcAft>
              <a:buClr>
                <a:srgbClr val="000000"/>
              </a:buClr>
              <a:buSzPts val="1800"/>
              <a:buFont typeface="Lato"/>
              <a:buAutoNum type="arabicPeriod"/>
              <a:tabLst/>
              <a:defRPr/>
            </a:pPr>
            <a:r>
              <a:rPr kumimoji="0" lang="en" sz="18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Lato"/>
              </a:rPr>
              <a:t>For each statement that is read, think about whether it would be </a:t>
            </a:r>
            <a:r>
              <a:rPr kumimoji="0" lang="en" sz="1800" b="1"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Lato"/>
              </a:rPr>
              <a:t>OK</a:t>
            </a:r>
            <a:r>
              <a:rPr kumimoji="0" lang="en" sz="18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Lato"/>
              </a:rPr>
              <a:t> </a:t>
            </a:r>
            <a:br>
              <a:rPr kumimoji="0" lang="en" sz="18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Lato"/>
              </a:rPr>
            </a:br>
            <a:r>
              <a:rPr kumimoji="0" lang="en" sz="18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Lato"/>
              </a:rPr>
              <a:t>or </a:t>
            </a:r>
            <a:r>
              <a:rPr kumimoji="0" lang="en" sz="1800" b="1"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Lato"/>
              </a:rPr>
              <a:t>Not OK </a:t>
            </a:r>
            <a:r>
              <a:rPr kumimoji="0" lang="en" sz="18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Lato"/>
              </a:rPr>
              <a:t>to send that as a message to someone in a video game or </a:t>
            </a:r>
            <a:br>
              <a:rPr kumimoji="0" lang="en" sz="18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Lato"/>
              </a:rPr>
            </a:br>
            <a:r>
              <a:rPr kumimoji="0" lang="en" sz="18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Lato"/>
              </a:rPr>
              <a:t>as a comment.</a:t>
            </a:r>
            <a:endParaRPr kumimoji="0" sz="18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Lato"/>
            </a:endParaRPr>
          </a:p>
          <a:p>
            <a:pPr marL="457200" marR="0" lvl="0" indent="0" algn="l" defTabSz="914400" rtl="0" eaLnBrk="1" fontAlgn="auto" latinLnBrk="0" hangingPunct="1">
              <a:lnSpc>
                <a:spcPct val="113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Lato"/>
            </a:endParaRPr>
          </a:p>
          <a:p>
            <a:pPr marL="457200" marR="0" lvl="0" indent="-342900" algn="l" defTabSz="914400" rtl="0" eaLnBrk="1" fontAlgn="auto" latinLnBrk="0" hangingPunct="1">
              <a:lnSpc>
                <a:spcPct val="113000"/>
              </a:lnSpc>
              <a:spcBef>
                <a:spcPts val="0"/>
              </a:spcBef>
              <a:spcAft>
                <a:spcPts val="0"/>
              </a:spcAft>
              <a:buClr>
                <a:srgbClr val="000000"/>
              </a:buClr>
              <a:buSzPts val="1800"/>
              <a:buFont typeface="+mj-lt"/>
              <a:buAutoNum type="arabicPeriod" startAt="2"/>
              <a:tabLst/>
              <a:defRPr/>
            </a:pPr>
            <a:r>
              <a:rPr kumimoji="0" lang="en" sz="18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Lato"/>
              </a:rPr>
              <a:t>After you decide:</a:t>
            </a:r>
            <a:endParaRPr kumimoji="0" sz="18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Lato"/>
            </a:endParaRPr>
          </a:p>
          <a:p>
            <a:pPr marL="914400" marR="0" lvl="1" indent="-342900" algn="l" defTabSz="914400" rtl="0" eaLnBrk="1" fontAlgn="auto" latinLnBrk="0" hangingPunct="1">
              <a:lnSpc>
                <a:spcPct val="113000"/>
              </a:lnSpc>
              <a:spcBef>
                <a:spcPts val="0"/>
              </a:spcBef>
              <a:spcAft>
                <a:spcPts val="0"/>
              </a:spcAft>
              <a:buClr>
                <a:srgbClr val="000000"/>
              </a:buClr>
              <a:buSzPts val="1800"/>
              <a:buFont typeface="Lato"/>
              <a:buChar char="○"/>
              <a:tabLst/>
              <a:defRPr/>
            </a:pPr>
            <a:r>
              <a:rPr kumimoji="0" lang="en" sz="18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Lato"/>
              </a:rPr>
              <a:t>If you think it's </a:t>
            </a:r>
            <a:r>
              <a:rPr kumimoji="0" lang="en" sz="1800" b="1"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Lato"/>
              </a:rPr>
              <a:t>OK</a:t>
            </a:r>
            <a:r>
              <a:rPr kumimoji="0" lang="en" sz="18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Lato"/>
              </a:rPr>
              <a:t>, move to or stay on the </a:t>
            </a:r>
            <a:r>
              <a:rPr kumimoji="0" lang="en" sz="1800" b="1"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Lato"/>
              </a:rPr>
              <a:t>OK</a:t>
            </a:r>
            <a:r>
              <a:rPr kumimoji="0" lang="en" sz="18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Lato"/>
              </a:rPr>
              <a:t> side.</a:t>
            </a:r>
            <a:endParaRPr kumimoji="0" sz="18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Lato"/>
            </a:endParaRPr>
          </a:p>
          <a:p>
            <a:pPr marL="914400" marR="0" lvl="1" indent="-342900" algn="l" defTabSz="914400" rtl="0" eaLnBrk="1" fontAlgn="auto" latinLnBrk="0" hangingPunct="1">
              <a:lnSpc>
                <a:spcPct val="113000"/>
              </a:lnSpc>
              <a:spcBef>
                <a:spcPts val="0"/>
              </a:spcBef>
              <a:spcAft>
                <a:spcPts val="0"/>
              </a:spcAft>
              <a:buClr>
                <a:srgbClr val="000000"/>
              </a:buClr>
              <a:buSzPts val="1800"/>
              <a:buFont typeface="Lato"/>
              <a:buChar char="○"/>
              <a:tabLst/>
              <a:defRPr/>
            </a:pPr>
            <a:r>
              <a:rPr kumimoji="0" lang="en" sz="18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Lato"/>
              </a:rPr>
              <a:t>If you think it's </a:t>
            </a:r>
            <a:r>
              <a:rPr kumimoji="0" lang="en" sz="1800" b="1"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Lato"/>
              </a:rPr>
              <a:t>Not OK</a:t>
            </a:r>
            <a:r>
              <a:rPr kumimoji="0" lang="en" sz="18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Lato"/>
              </a:rPr>
              <a:t>, move to or stay on the </a:t>
            </a:r>
            <a:r>
              <a:rPr kumimoji="0" lang="en" sz="1800" b="1"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Lato"/>
              </a:rPr>
              <a:t>Not OK</a:t>
            </a:r>
            <a:r>
              <a:rPr kumimoji="0" lang="en" sz="18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Lato"/>
              </a:rPr>
              <a:t> side.</a:t>
            </a:r>
            <a:endParaRPr kumimoji="0" sz="18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Lato"/>
            </a:endParaRPr>
          </a:p>
          <a:p>
            <a:pPr marL="914400" marR="0" lvl="1" indent="-342900" algn="l" defTabSz="914400" rtl="0" eaLnBrk="1" fontAlgn="auto" latinLnBrk="0" hangingPunct="1">
              <a:lnSpc>
                <a:spcPct val="113000"/>
              </a:lnSpc>
              <a:spcBef>
                <a:spcPts val="0"/>
              </a:spcBef>
              <a:spcAft>
                <a:spcPts val="0"/>
              </a:spcAft>
              <a:buClr>
                <a:srgbClr val="000000"/>
              </a:buClr>
              <a:buSzPts val="1800"/>
              <a:buFont typeface="Lato"/>
              <a:buChar char="○"/>
              <a:tabLst/>
              <a:defRPr/>
            </a:pPr>
            <a:r>
              <a:rPr kumimoji="0" lang="en" sz="18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Lato"/>
              </a:rPr>
              <a:t>If you're not sure, stand on top of the line.</a:t>
            </a:r>
            <a:endParaRPr kumimoji="0" sz="18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Lato"/>
            </a:endParaRPr>
          </a:p>
          <a:p>
            <a:pPr marL="914400" marR="0" lvl="0" indent="0" algn="l" defTabSz="914400" rtl="0" eaLnBrk="1" fontAlgn="auto" latinLnBrk="0" hangingPunct="1">
              <a:lnSpc>
                <a:spcPct val="113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Lato"/>
            </a:endParaRPr>
          </a:p>
          <a:p>
            <a:pPr marL="457200" marR="0" lvl="0" indent="-342900" algn="l" defTabSz="914400" rtl="0" eaLnBrk="1" fontAlgn="auto" latinLnBrk="0" hangingPunct="1">
              <a:lnSpc>
                <a:spcPct val="113000"/>
              </a:lnSpc>
              <a:spcBef>
                <a:spcPts val="0"/>
              </a:spcBef>
              <a:spcAft>
                <a:spcPts val="0"/>
              </a:spcAft>
              <a:buClr>
                <a:srgbClr val="000000"/>
              </a:buClr>
              <a:buSzPts val="1800"/>
              <a:buFont typeface="+mj-lt"/>
              <a:buAutoNum type="arabicPeriod" startAt="3"/>
              <a:tabLst/>
              <a:defRPr/>
            </a:pPr>
            <a:r>
              <a:rPr kumimoji="0" lang="en" sz="18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Lato"/>
              </a:rPr>
              <a:t>Be prepared to share why you chose the side you did.</a:t>
            </a:r>
            <a:endParaRPr kumimoji="0" sz="18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Lato"/>
            </a:endParaRPr>
          </a:p>
        </p:txBody>
      </p:sp>
      <p:pic>
        <p:nvPicPr>
          <p:cNvPr id="125" name="Google Shape;125;p13"/>
          <p:cNvPicPr preferRelativeResize="0"/>
          <p:nvPr/>
        </p:nvPicPr>
        <p:blipFill rotWithShape="1">
          <a:blip r:embed="rId3">
            <a:alphaModFix/>
          </a:blip>
          <a:srcRect l="-2609" t="-7816" r="-2598" b="-7816"/>
          <a:stretch/>
        </p:blipFill>
        <p:spPr>
          <a:xfrm>
            <a:off x="198825" y="190700"/>
            <a:ext cx="294540" cy="323700"/>
          </a:xfrm>
          <a:prstGeom prst="rect">
            <a:avLst/>
          </a:prstGeom>
          <a:noFill/>
          <a:ln>
            <a:noFill/>
          </a:ln>
        </p:spPr>
      </p:pic>
      <p:sp>
        <p:nvSpPr>
          <p:cNvPr id="126" name="Google Shape;126;p13"/>
          <p:cNvSpPr txBox="1"/>
          <p:nvPr/>
        </p:nvSpPr>
        <p:spPr>
          <a:xfrm>
            <a:off x="569575" y="190700"/>
            <a:ext cx="2511900" cy="3534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Rubik"/>
                <a:ea typeface="Rubik"/>
                <a:cs typeface="Rubik"/>
                <a:sym typeface="Rubik"/>
              </a:rPr>
              <a:t>WRAP-UP: CROSSING THE LINE</a:t>
            </a:r>
            <a:endParaRPr kumimoji="0" sz="1200" b="0" i="0" u="none" strike="noStrike" kern="0" cap="none" spc="0" normalizeH="0" baseline="0" noProof="0">
              <a:ln>
                <a:noFill/>
              </a:ln>
              <a:solidFill>
                <a:srgbClr val="000000"/>
              </a:solidFill>
              <a:effectLst/>
              <a:uLnTx/>
              <a:uFillTx/>
              <a:latin typeface="Rubik"/>
              <a:ea typeface="Rubik"/>
              <a:cs typeface="Rubik"/>
              <a:sym typeface="Rubik"/>
            </a:endParaRPr>
          </a:p>
        </p:txBody>
      </p:sp>
    </p:spTree>
    <p:extLst>
      <p:ext uri="{BB962C8B-B14F-4D97-AF65-F5344CB8AC3E}">
        <p14:creationId xmlns:p14="http://schemas.microsoft.com/office/powerpoint/2010/main" val="3364240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4"/>
          <p:cNvSpPr txBox="1"/>
          <p:nvPr/>
        </p:nvSpPr>
        <p:spPr>
          <a:xfrm>
            <a:off x="0" y="1931550"/>
            <a:ext cx="9144000" cy="640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en" sz="40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Rubik"/>
              </a:rPr>
              <a:t>"You are an idiot."</a:t>
            </a:r>
            <a:endParaRPr kumimoji="0" sz="40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Rubik"/>
            </a:endParaRPr>
          </a:p>
        </p:txBody>
      </p:sp>
      <p:pic>
        <p:nvPicPr>
          <p:cNvPr id="132" name="Google Shape;132;p14"/>
          <p:cNvPicPr preferRelativeResize="0"/>
          <p:nvPr/>
        </p:nvPicPr>
        <p:blipFill rotWithShape="1">
          <a:blip r:embed="rId3">
            <a:alphaModFix/>
          </a:blip>
          <a:srcRect l="-2609" t="-7816" r="-2598" b="-7816"/>
          <a:stretch/>
        </p:blipFill>
        <p:spPr>
          <a:xfrm>
            <a:off x="198825" y="190700"/>
            <a:ext cx="294540" cy="323700"/>
          </a:xfrm>
          <a:prstGeom prst="rect">
            <a:avLst/>
          </a:prstGeom>
          <a:noFill/>
          <a:ln>
            <a:noFill/>
          </a:ln>
        </p:spPr>
      </p:pic>
      <p:sp>
        <p:nvSpPr>
          <p:cNvPr id="133" name="Google Shape;133;p14"/>
          <p:cNvSpPr txBox="1"/>
          <p:nvPr/>
        </p:nvSpPr>
        <p:spPr>
          <a:xfrm>
            <a:off x="569575" y="190700"/>
            <a:ext cx="2511900" cy="3534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Rubik"/>
                <a:ea typeface="Rubik"/>
                <a:cs typeface="Rubik"/>
                <a:sym typeface="Rubik"/>
              </a:rPr>
              <a:t>WRAP-UP: CROSSING THE LINE</a:t>
            </a:r>
            <a:endParaRPr kumimoji="0" sz="1200" b="0" i="0" u="none" strike="noStrike" kern="0" cap="none" spc="0" normalizeH="0" baseline="0" noProof="0">
              <a:ln>
                <a:noFill/>
              </a:ln>
              <a:solidFill>
                <a:srgbClr val="000000"/>
              </a:solidFill>
              <a:effectLst/>
              <a:uLnTx/>
              <a:uFillTx/>
              <a:latin typeface="Rubik"/>
              <a:ea typeface="Rubik"/>
              <a:cs typeface="Rubik"/>
              <a:sym typeface="Rubik"/>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5"/>
          <p:cNvSpPr txBox="1"/>
          <p:nvPr/>
        </p:nvSpPr>
        <p:spPr>
          <a:xfrm>
            <a:off x="0" y="1931550"/>
            <a:ext cx="9144000" cy="640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0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Rubik"/>
              </a:rPr>
              <a:t>"I'm having a party and </a:t>
            </a:r>
            <a:endParaRPr kumimoji="0" sz="40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Rubik"/>
            </a:endParaRPr>
          </a:p>
          <a:p>
            <a:pPr marL="0" marR="0" lvl="0" indent="0" algn="ctr" defTabSz="914400" rtl="0" eaLnBrk="1" fontAlgn="auto" latinLnBrk="0" hangingPunct="1">
              <a:lnSpc>
                <a:spcPct val="100000"/>
              </a:lnSpc>
              <a:spcBef>
                <a:spcPts val="800"/>
              </a:spcBef>
              <a:spcAft>
                <a:spcPts val="800"/>
              </a:spcAft>
              <a:buClr>
                <a:srgbClr val="000000"/>
              </a:buClr>
              <a:buSzTx/>
              <a:buFont typeface="Arial"/>
              <a:buNone/>
              <a:tabLst/>
              <a:defRPr/>
            </a:pPr>
            <a:r>
              <a:rPr kumimoji="0" lang="en" sz="40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Rubik"/>
              </a:rPr>
              <a:t>you're not invited."</a:t>
            </a:r>
            <a:endParaRPr kumimoji="0" sz="40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Rubik"/>
            </a:endParaRPr>
          </a:p>
        </p:txBody>
      </p:sp>
      <p:pic>
        <p:nvPicPr>
          <p:cNvPr id="139" name="Google Shape;139;p15"/>
          <p:cNvPicPr preferRelativeResize="0"/>
          <p:nvPr/>
        </p:nvPicPr>
        <p:blipFill rotWithShape="1">
          <a:blip r:embed="rId3">
            <a:alphaModFix/>
          </a:blip>
          <a:srcRect l="-2609" t="-7816" r="-2598" b="-7816"/>
          <a:stretch/>
        </p:blipFill>
        <p:spPr>
          <a:xfrm>
            <a:off x="198825" y="190700"/>
            <a:ext cx="294540" cy="323700"/>
          </a:xfrm>
          <a:prstGeom prst="rect">
            <a:avLst/>
          </a:prstGeom>
          <a:noFill/>
          <a:ln>
            <a:noFill/>
          </a:ln>
        </p:spPr>
      </p:pic>
      <p:sp>
        <p:nvSpPr>
          <p:cNvPr id="140" name="Google Shape;140;p15"/>
          <p:cNvSpPr txBox="1"/>
          <p:nvPr/>
        </p:nvSpPr>
        <p:spPr>
          <a:xfrm>
            <a:off x="569575" y="190700"/>
            <a:ext cx="2511900" cy="3534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Rubik"/>
                <a:ea typeface="Rubik"/>
                <a:cs typeface="Rubik"/>
                <a:sym typeface="Rubik"/>
              </a:rPr>
              <a:t>WRAP-UP: CROSSING THE LINE</a:t>
            </a:r>
            <a:endParaRPr kumimoji="0" sz="1200" b="0" i="0" u="none" strike="noStrike" kern="0" cap="none" spc="0" normalizeH="0" baseline="0" noProof="0">
              <a:ln>
                <a:noFill/>
              </a:ln>
              <a:solidFill>
                <a:srgbClr val="000000"/>
              </a:solidFill>
              <a:effectLst/>
              <a:uLnTx/>
              <a:uFillTx/>
              <a:latin typeface="Rubik"/>
              <a:ea typeface="Rubik"/>
              <a:cs typeface="Rubik"/>
              <a:sym typeface="Rubik"/>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6"/>
          <p:cNvSpPr txBox="1"/>
          <p:nvPr/>
        </p:nvSpPr>
        <p:spPr>
          <a:xfrm>
            <a:off x="0" y="1931550"/>
            <a:ext cx="9144000" cy="640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en" sz="40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Rubik"/>
              </a:rPr>
              <a:t>"I like your new haircut."</a:t>
            </a:r>
            <a:endParaRPr kumimoji="0" sz="40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Rubik"/>
            </a:endParaRPr>
          </a:p>
        </p:txBody>
      </p:sp>
      <p:pic>
        <p:nvPicPr>
          <p:cNvPr id="146" name="Google Shape;146;p16"/>
          <p:cNvPicPr preferRelativeResize="0"/>
          <p:nvPr/>
        </p:nvPicPr>
        <p:blipFill rotWithShape="1">
          <a:blip r:embed="rId3">
            <a:alphaModFix/>
          </a:blip>
          <a:srcRect l="-2609" t="-7816" r="-2598" b="-7816"/>
          <a:stretch/>
        </p:blipFill>
        <p:spPr>
          <a:xfrm>
            <a:off x="198825" y="190700"/>
            <a:ext cx="294540" cy="323700"/>
          </a:xfrm>
          <a:prstGeom prst="rect">
            <a:avLst/>
          </a:prstGeom>
          <a:noFill/>
          <a:ln>
            <a:noFill/>
          </a:ln>
        </p:spPr>
      </p:pic>
      <p:sp>
        <p:nvSpPr>
          <p:cNvPr id="147" name="Google Shape;147;p16"/>
          <p:cNvSpPr txBox="1"/>
          <p:nvPr/>
        </p:nvSpPr>
        <p:spPr>
          <a:xfrm>
            <a:off x="569575" y="190700"/>
            <a:ext cx="2511900" cy="3534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Rubik"/>
                <a:ea typeface="Rubik"/>
                <a:cs typeface="Rubik"/>
                <a:sym typeface="Rubik"/>
              </a:rPr>
              <a:t>WRAP-UP: CROSSING THE LINE</a:t>
            </a:r>
            <a:endParaRPr kumimoji="0" sz="1200" b="0" i="0" u="none" strike="noStrike" kern="0" cap="none" spc="0" normalizeH="0" baseline="0" noProof="0">
              <a:ln>
                <a:noFill/>
              </a:ln>
              <a:solidFill>
                <a:srgbClr val="000000"/>
              </a:solidFill>
              <a:effectLst/>
              <a:uLnTx/>
              <a:uFillTx/>
              <a:latin typeface="Rubik"/>
              <a:ea typeface="Rubik"/>
              <a:cs typeface="Rubik"/>
              <a:sym typeface="Rubik"/>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7"/>
          <p:cNvSpPr txBox="1"/>
          <p:nvPr/>
        </p:nvSpPr>
        <p:spPr>
          <a:xfrm>
            <a:off x="0" y="1441050"/>
            <a:ext cx="9144000" cy="22614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0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Rubik"/>
              </a:rPr>
              <a:t>"Thanks for the advice. Next </a:t>
            </a:r>
            <a:br>
              <a:rPr kumimoji="0" lang="en" sz="40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Rubik"/>
              </a:rPr>
            </a:br>
            <a:r>
              <a:rPr kumimoji="0" lang="en" sz="40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Rubik"/>
              </a:rPr>
              <a:t>time, would you mind telling me in </a:t>
            </a:r>
            <a:endParaRPr kumimoji="0" sz="40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Rubik"/>
            </a:endParaRPr>
          </a:p>
          <a:p>
            <a:pPr marL="0" marR="0" lvl="0" indent="0" algn="ctr" defTabSz="914400" rtl="0" eaLnBrk="1" fontAlgn="auto" latinLnBrk="0" hangingPunct="1">
              <a:lnSpc>
                <a:spcPct val="100000"/>
              </a:lnSpc>
              <a:spcBef>
                <a:spcPts val="800"/>
              </a:spcBef>
              <a:spcAft>
                <a:spcPts val="800"/>
              </a:spcAft>
              <a:buClr>
                <a:srgbClr val="000000"/>
              </a:buClr>
              <a:buSzTx/>
              <a:buFont typeface="Arial"/>
              <a:buNone/>
              <a:tabLst/>
              <a:defRPr/>
            </a:pPr>
            <a:r>
              <a:rPr kumimoji="0" lang="en" sz="40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Rubik"/>
              </a:rPr>
              <a:t>person rather than by texting?"</a:t>
            </a:r>
            <a:endParaRPr kumimoji="0" sz="40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Rubik"/>
            </a:endParaRPr>
          </a:p>
        </p:txBody>
      </p:sp>
      <p:pic>
        <p:nvPicPr>
          <p:cNvPr id="153" name="Google Shape;153;p17"/>
          <p:cNvPicPr preferRelativeResize="0"/>
          <p:nvPr/>
        </p:nvPicPr>
        <p:blipFill rotWithShape="1">
          <a:blip r:embed="rId3">
            <a:alphaModFix/>
          </a:blip>
          <a:srcRect l="-2609" t="-7816" r="-2598" b="-7816"/>
          <a:stretch/>
        </p:blipFill>
        <p:spPr>
          <a:xfrm>
            <a:off x="198825" y="190700"/>
            <a:ext cx="294540" cy="323700"/>
          </a:xfrm>
          <a:prstGeom prst="rect">
            <a:avLst/>
          </a:prstGeom>
          <a:noFill/>
          <a:ln>
            <a:noFill/>
          </a:ln>
        </p:spPr>
      </p:pic>
      <p:sp>
        <p:nvSpPr>
          <p:cNvPr id="154" name="Google Shape;154;p17"/>
          <p:cNvSpPr txBox="1"/>
          <p:nvPr/>
        </p:nvSpPr>
        <p:spPr>
          <a:xfrm>
            <a:off x="569575" y="190700"/>
            <a:ext cx="2511900" cy="3534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Rubik"/>
                <a:ea typeface="Rubik"/>
                <a:cs typeface="Rubik"/>
                <a:sym typeface="Rubik"/>
              </a:rPr>
              <a:t>WRAP-UP: CROSSING THE LINE</a:t>
            </a:r>
            <a:endParaRPr kumimoji="0" sz="1200" b="0" i="0" u="none" strike="noStrike" kern="0" cap="none" spc="0" normalizeH="0" baseline="0" noProof="0">
              <a:ln>
                <a:noFill/>
              </a:ln>
              <a:solidFill>
                <a:srgbClr val="000000"/>
              </a:solidFill>
              <a:effectLst/>
              <a:uLnTx/>
              <a:uFillTx/>
              <a:latin typeface="Rubik"/>
              <a:ea typeface="Rubik"/>
              <a:cs typeface="Rubik"/>
              <a:sym typeface="Rubik"/>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8"/>
          <p:cNvSpPr txBox="1"/>
          <p:nvPr/>
        </p:nvSpPr>
        <p:spPr>
          <a:xfrm>
            <a:off x="0" y="1931550"/>
            <a:ext cx="9144000" cy="640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0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Rubik"/>
              </a:rPr>
              <a:t>"Did you finish your </a:t>
            </a:r>
            <a:endParaRPr kumimoji="0" sz="40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Rubik"/>
            </a:endParaRPr>
          </a:p>
          <a:p>
            <a:pPr marL="0" marR="0" lvl="0" indent="0" algn="ctr" defTabSz="914400" rtl="0" eaLnBrk="1" fontAlgn="auto" latinLnBrk="0" hangingPunct="1">
              <a:lnSpc>
                <a:spcPct val="100000"/>
              </a:lnSpc>
              <a:spcBef>
                <a:spcPts val="800"/>
              </a:spcBef>
              <a:spcAft>
                <a:spcPts val="800"/>
              </a:spcAft>
              <a:buClr>
                <a:srgbClr val="000000"/>
              </a:buClr>
              <a:buSzTx/>
              <a:buFont typeface="Arial"/>
              <a:buNone/>
              <a:tabLst/>
              <a:defRPr/>
            </a:pPr>
            <a:r>
              <a:rPr kumimoji="0" lang="en" sz="40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Rubik"/>
              </a:rPr>
              <a:t>homework?"</a:t>
            </a:r>
            <a:endParaRPr kumimoji="0" sz="4000" b="0" i="0" u="none" strike="noStrike" kern="0" cap="none" spc="0" normalizeH="0" baseline="0" noProof="0" dirty="0">
              <a:ln>
                <a:noFill/>
              </a:ln>
              <a:solidFill>
                <a:srgbClr val="000000"/>
              </a:solidFill>
              <a:effectLst/>
              <a:uLnTx/>
              <a:uFillTx/>
              <a:latin typeface="Andika" panose="02000000000000000000" pitchFamily="2" charset="0"/>
              <a:ea typeface="Andika" panose="02000000000000000000" pitchFamily="2" charset="0"/>
              <a:cs typeface="Andika" panose="02000000000000000000" pitchFamily="2" charset="0"/>
              <a:sym typeface="Rubik"/>
            </a:endParaRPr>
          </a:p>
        </p:txBody>
      </p:sp>
      <p:pic>
        <p:nvPicPr>
          <p:cNvPr id="160" name="Google Shape;160;p18"/>
          <p:cNvPicPr preferRelativeResize="0"/>
          <p:nvPr/>
        </p:nvPicPr>
        <p:blipFill rotWithShape="1">
          <a:blip r:embed="rId3">
            <a:alphaModFix/>
          </a:blip>
          <a:srcRect l="-2609" t="-7816" r="-2598" b="-7816"/>
          <a:stretch/>
        </p:blipFill>
        <p:spPr>
          <a:xfrm>
            <a:off x="198825" y="190700"/>
            <a:ext cx="294540" cy="323700"/>
          </a:xfrm>
          <a:prstGeom prst="rect">
            <a:avLst/>
          </a:prstGeom>
          <a:noFill/>
          <a:ln>
            <a:noFill/>
          </a:ln>
        </p:spPr>
      </p:pic>
      <p:sp>
        <p:nvSpPr>
          <p:cNvPr id="161" name="Google Shape;161;p18"/>
          <p:cNvSpPr txBox="1"/>
          <p:nvPr/>
        </p:nvSpPr>
        <p:spPr>
          <a:xfrm>
            <a:off x="569575" y="190700"/>
            <a:ext cx="2511900" cy="3534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Rubik"/>
                <a:ea typeface="Rubik"/>
                <a:cs typeface="Rubik"/>
                <a:sym typeface="Rubik"/>
              </a:rPr>
              <a:t>WRAP-UP: CROSSING THE LINE</a:t>
            </a:r>
            <a:endParaRPr kumimoji="0" sz="1200" b="0" i="0" u="none" strike="noStrike" kern="0" cap="none" spc="0" normalizeH="0" baseline="0" noProof="0">
              <a:ln>
                <a:noFill/>
              </a:ln>
              <a:solidFill>
                <a:srgbClr val="000000"/>
              </a:solidFill>
              <a:effectLst/>
              <a:uLnTx/>
              <a:uFillTx/>
              <a:latin typeface="Rubik"/>
              <a:ea typeface="Rubik"/>
              <a:cs typeface="Rubik"/>
              <a:sym typeface="Rubik"/>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19"/>
          <p:cNvPicPr preferRelativeResize="0"/>
          <p:nvPr/>
        </p:nvPicPr>
        <p:blipFill>
          <a:blip r:embed="rId3">
            <a:alphaModFix/>
          </a:blip>
          <a:stretch>
            <a:fillRect/>
          </a:stretch>
        </p:blipFill>
        <p:spPr>
          <a:xfrm>
            <a:off x="2728475" y="1861515"/>
            <a:ext cx="3429450" cy="1153410"/>
          </a:xfrm>
          <a:prstGeom prst="rect">
            <a:avLst/>
          </a:prstGeom>
          <a:noFill/>
          <a:ln>
            <a:noFill/>
          </a:ln>
        </p:spPr>
      </p:pic>
      <p:pic>
        <p:nvPicPr>
          <p:cNvPr id="166" name="Google Shape;166;p19"/>
          <p:cNvPicPr preferRelativeResize="0"/>
          <p:nvPr/>
        </p:nvPicPr>
        <p:blipFill rotWithShape="1">
          <a:blip r:embed="rId4">
            <a:alphaModFix/>
          </a:blip>
          <a:srcRect/>
          <a:stretch/>
        </p:blipFill>
        <p:spPr>
          <a:xfrm rot="-1280757">
            <a:off x="2919549" y="2036290"/>
            <a:ext cx="465150" cy="604351"/>
          </a:xfrm>
          <a:prstGeom prst="rect">
            <a:avLst/>
          </a:prstGeom>
          <a:noFill/>
          <a:ln>
            <a:noFill/>
          </a:ln>
        </p:spPr>
      </p:pic>
      <p:pic>
        <p:nvPicPr>
          <p:cNvPr id="167" name="Google Shape;167;p19"/>
          <p:cNvPicPr preferRelativeResize="0"/>
          <p:nvPr/>
        </p:nvPicPr>
        <p:blipFill rotWithShape="1">
          <a:blip r:embed="rId4">
            <a:alphaModFix/>
          </a:blip>
          <a:srcRect/>
          <a:stretch/>
        </p:blipFill>
        <p:spPr>
          <a:xfrm rot="9427676">
            <a:off x="5501649" y="2136049"/>
            <a:ext cx="465150" cy="6043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
        <p:cNvGrpSpPr/>
        <p:nvPr/>
      </p:nvGrpSpPr>
      <p:grpSpPr>
        <a:xfrm>
          <a:off x="0" y="0"/>
          <a:ext cx="0" cy="0"/>
          <a:chOff x="0" y="0"/>
          <a:chExt cx="0" cy="0"/>
        </a:xfrm>
      </p:grpSpPr>
      <p:sp>
        <p:nvSpPr>
          <p:cNvPr id="26" name="Google Shape;26;p4"/>
          <p:cNvSpPr txBox="1"/>
          <p:nvPr/>
        </p:nvSpPr>
        <p:spPr>
          <a:xfrm>
            <a:off x="-175" y="627725"/>
            <a:ext cx="9144000" cy="3061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6900"/>
              </a:buClr>
              <a:buSzPts val="2000"/>
              <a:buFont typeface="Lato"/>
              <a:buNone/>
            </a:pPr>
            <a:r>
              <a:rPr lang="en" sz="3000" dirty="0">
                <a:latin typeface="Rubik"/>
                <a:ea typeface="Rubik"/>
                <a:cs typeface="Rubik"/>
                <a:sym typeface="Rubik"/>
              </a:rPr>
              <a:t>Essential Question</a:t>
            </a:r>
            <a:endParaRPr sz="3000" b="0" i="0" u="none" strike="noStrike" cap="none" dirty="0">
              <a:latin typeface="Lato"/>
              <a:ea typeface="Lato"/>
              <a:cs typeface="Lato"/>
              <a:sym typeface="Lato"/>
            </a:endParaRPr>
          </a:p>
          <a:p>
            <a:pPr marL="0" marR="0" lvl="0" indent="0" algn="ctr" rtl="0">
              <a:lnSpc>
                <a:spcPct val="110000"/>
              </a:lnSpc>
              <a:spcBef>
                <a:spcPts val="0"/>
              </a:spcBef>
              <a:spcAft>
                <a:spcPts val="0"/>
              </a:spcAft>
              <a:buClr>
                <a:srgbClr val="FF8855"/>
              </a:buClr>
              <a:buSzPts val="1600"/>
              <a:buFont typeface="Lato"/>
              <a:buNone/>
            </a:pPr>
            <a:br>
              <a:rPr lang="en" sz="2400" b="1" dirty="0">
                <a:solidFill>
                  <a:srgbClr val="44AA00"/>
                </a:solidFill>
                <a:latin typeface="Indie Flower"/>
                <a:ea typeface="Indie Flower"/>
                <a:cs typeface="Indie Flower"/>
                <a:sym typeface="Indie Flower"/>
              </a:rPr>
            </a:br>
            <a:r>
              <a:rPr lang="en" sz="2200" b="1" dirty="0">
                <a:solidFill>
                  <a:srgbClr val="683FF2"/>
                </a:solidFill>
                <a:latin typeface="Indie Flower"/>
                <a:ea typeface="Indie Flower"/>
                <a:cs typeface="Indie Flower"/>
                <a:sym typeface="Indie Flower"/>
              </a:rPr>
              <a:t>What should you do when someone uses mean or </a:t>
            </a:r>
            <a:endParaRPr sz="2200" b="1" dirty="0">
              <a:solidFill>
                <a:srgbClr val="683FF2"/>
              </a:solidFill>
              <a:latin typeface="Indie Flower"/>
              <a:ea typeface="Indie Flower"/>
              <a:cs typeface="Indie Flower"/>
              <a:sym typeface="Indie Flower"/>
            </a:endParaRPr>
          </a:p>
          <a:p>
            <a:pPr marL="0" marR="0" lvl="0" indent="0" algn="ctr" rtl="0">
              <a:lnSpc>
                <a:spcPct val="110000"/>
              </a:lnSpc>
              <a:spcBef>
                <a:spcPts val="0"/>
              </a:spcBef>
              <a:spcAft>
                <a:spcPts val="0"/>
              </a:spcAft>
              <a:buClr>
                <a:srgbClr val="FF8855"/>
              </a:buClr>
              <a:buSzPts val="1600"/>
              <a:buFont typeface="Lato"/>
              <a:buNone/>
            </a:pPr>
            <a:r>
              <a:rPr lang="en" sz="2200" b="1" dirty="0">
                <a:solidFill>
                  <a:srgbClr val="683FF2"/>
                </a:solidFill>
                <a:latin typeface="Indie Flower"/>
                <a:ea typeface="Indie Flower"/>
                <a:cs typeface="Indie Flower"/>
                <a:sym typeface="Indie Flower"/>
              </a:rPr>
              <a:t>hurtful language on the internet?</a:t>
            </a:r>
            <a:endParaRPr sz="2200" b="1" i="0" u="none" strike="noStrike" cap="none" dirty="0">
              <a:solidFill>
                <a:srgbClr val="683FF2"/>
              </a:solidFill>
              <a:latin typeface="Indie Flower"/>
              <a:ea typeface="Indie Flower"/>
              <a:cs typeface="Indie Flower"/>
              <a:sym typeface="Indie Flower"/>
            </a:endParaRPr>
          </a:p>
        </p:txBody>
      </p:sp>
      <p:pic>
        <p:nvPicPr>
          <p:cNvPr id="27" name="Google Shape;27;p4"/>
          <p:cNvPicPr preferRelativeResize="0"/>
          <p:nvPr/>
        </p:nvPicPr>
        <p:blipFill rotWithShape="1">
          <a:blip r:embed="rId5">
            <a:alphaModFix/>
          </a:blip>
          <a:srcRect/>
          <a:stretch/>
        </p:blipFill>
        <p:spPr>
          <a:xfrm>
            <a:off x="1412075" y="2126550"/>
            <a:ext cx="228625" cy="297050"/>
          </a:xfrm>
          <a:prstGeom prst="rect">
            <a:avLst/>
          </a:prstGeom>
          <a:noFill/>
          <a:ln>
            <a:noFill/>
          </a:ln>
        </p:spPr>
      </p:pic>
      <p:pic>
        <p:nvPicPr>
          <p:cNvPr id="28" name="Google Shape;28;p4"/>
          <p:cNvPicPr preferRelativeResize="0"/>
          <p:nvPr/>
        </p:nvPicPr>
        <p:blipFill rotWithShape="1">
          <a:blip r:embed="rId5">
            <a:alphaModFix/>
          </a:blip>
          <a:srcRect/>
          <a:stretch/>
        </p:blipFill>
        <p:spPr>
          <a:xfrm rot="-9900002">
            <a:off x="6362250" y="2794375"/>
            <a:ext cx="228625" cy="297050"/>
          </a:xfrm>
          <a:prstGeom prst="rect">
            <a:avLst/>
          </a:prstGeom>
          <a:noFill/>
          <a:ln>
            <a:noFill/>
          </a:ln>
        </p:spPr>
      </p:pic>
      <p:pic>
        <p:nvPicPr>
          <p:cNvPr id="2" name="EQ">
            <a:hlinkClick r:id="" action="ppaction://media"/>
            <a:extLst>
              <a:ext uri="{FF2B5EF4-FFF2-40B4-BE49-F238E27FC236}">
                <a16:creationId xmlns:a16="http://schemas.microsoft.com/office/drawing/2014/main" id="{8C446BEB-42FA-4516-811F-3BB3574AC2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25421" y="252831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5"/>
          <p:cNvSpPr txBox="1"/>
          <p:nvPr/>
        </p:nvSpPr>
        <p:spPr>
          <a:xfrm>
            <a:off x="0" y="543792"/>
            <a:ext cx="9144000" cy="423300"/>
          </a:xfrm>
          <a:prstGeom prst="rect">
            <a:avLst/>
          </a:prstGeom>
          <a:noFill/>
          <a:ln>
            <a:noFill/>
          </a:ln>
        </p:spPr>
        <p:txBody>
          <a:bodyPr spcFirstLastPara="1" wrap="square" lIns="68575" tIns="68575" rIns="68575" bIns="68575" anchor="ctr" anchorCtr="0">
            <a:noAutofit/>
          </a:bodyPr>
          <a:lstStyle/>
          <a:p>
            <a:pPr marL="0" lvl="0" indent="0" algn="ctr" rtl="0">
              <a:lnSpc>
                <a:spcPct val="90000"/>
              </a:lnSpc>
              <a:spcBef>
                <a:spcPts val="0"/>
              </a:spcBef>
              <a:spcAft>
                <a:spcPts val="0"/>
              </a:spcAft>
              <a:buNone/>
            </a:pPr>
            <a:r>
              <a:rPr lang="en" sz="3000" dirty="0">
                <a:latin typeface="Andika" panose="02000000000000000000" pitchFamily="2" charset="0"/>
                <a:ea typeface="Andika" panose="02000000000000000000" pitchFamily="2" charset="0"/>
                <a:cs typeface="Andika" panose="02000000000000000000" pitchFamily="2" charset="0"/>
                <a:sym typeface="Rubik"/>
              </a:rPr>
              <a:t>Learning Objectives</a:t>
            </a:r>
            <a:endParaRPr sz="3000" dirty="0">
              <a:latin typeface="Andika" panose="02000000000000000000" pitchFamily="2" charset="0"/>
              <a:ea typeface="Andika" panose="02000000000000000000" pitchFamily="2" charset="0"/>
              <a:cs typeface="Andika" panose="02000000000000000000" pitchFamily="2" charset="0"/>
              <a:sym typeface="Rubik"/>
            </a:endParaRPr>
          </a:p>
        </p:txBody>
      </p:sp>
      <p:sp>
        <p:nvSpPr>
          <p:cNvPr id="34" name="Google Shape;34;p5"/>
          <p:cNvSpPr txBox="1"/>
          <p:nvPr/>
        </p:nvSpPr>
        <p:spPr>
          <a:xfrm>
            <a:off x="1930399" y="1313600"/>
            <a:ext cx="6999111" cy="3004800"/>
          </a:xfrm>
          <a:prstGeom prst="rect">
            <a:avLst/>
          </a:prstGeom>
          <a:noFill/>
          <a:ln>
            <a:noFill/>
          </a:ln>
        </p:spPr>
        <p:txBody>
          <a:bodyPr spcFirstLastPara="1" wrap="square" lIns="68575" tIns="68575" rIns="68575" bIns="68575" anchor="t" anchorCtr="0">
            <a:noAutofit/>
          </a:bodyPr>
          <a:lstStyle/>
          <a:p>
            <a:pPr marL="0" lvl="0" indent="0" algn="l" rtl="0">
              <a:lnSpc>
                <a:spcPct val="114000"/>
              </a:lnSpc>
              <a:spcBef>
                <a:spcPts val="0"/>
              </a:spcBef>
              <a:spcAft>
                <a:spcPts val="0"/>
              </a:spcAft>
              <a:buNone/>
            </a:pPr>
            <a:r>
              <a:rPr lang="en" sz="1800" dirty="0">
                <a:latin typeface="Andika" panose="02000000000000000000" pitchFamily="2" charset="0"/>
                <a:ea typeface="Andika" panose="02000000000000000000" pitchFamily="2" charset="0"/>
                <a:cs typeface="Andika" panose="02000000000000000000" pitchFamily="2" charset="0"/>
                <a:sym typeface="Lato"/>
              </a:rPr>
              <a:t>Understand that it's important to think about the words </a:t>
            </a:r>
            <a:br>
              <a:rPr lang="en" sz="1800" dirty="0">
                <a:latin typeface="Andika" panose="02000000000000000000" pitchFamily="2" charset="0"/>
                <a:ea typeface="Andika" panose="02000000000000000000" pitchFamily="2" charset="0"/>
                <a:cs typeface="Andika" panose="02000000000000000000" pitchFamily="2" charset="0"/>
                <a:sym typeface="Lato"/>
              </a:rPr>
            </a:br>
            <a:r>
              <a:rPr lang="en" sz="1800" dirty="0">
                <a:latin typeface="Andika" panose="02000000000000000000" pitchFamily="2" charset="0"/>
                <a:ea typeface="Andika" panose="02000000000000000000" pitchFamily="2" charset="0"/>
                <a:cs typeface="Andika" panose="02000000000000000000" pitchFamily="2" charset="0"/>
                <a:sym typeface="Lato"/>
              </a:rPr>
              <a:t>we use because everyone interprets things differently.</a:t>
            </a:r>
            <a:endParaRPr sz="1800" dirty="0">
              <a:latin typeface="Andika" panose="02000000000000000000" pitchFamily="2" charset="0"/>
              <a:ea typeface="Andika" panose="02000000000000000000" pitchFamily="2" charset="0"/>
              <a:cs typeface="Andika" panose="02000000000000000000" pitchFamily="2" charset="0"/>
              <a:sym typeface="Lato"/>
            </a:endParaRPr>
          </a:p>
          <a:p>
            <a:pPr marL="0" marR="0" lvl="0" indent="0" algn="l" rtl="0">
              <a:lnSpc>
                <a:spcPct val="114000"/>
              </a:lnSpc>
              <a:spcBef>
                <a:spcPts val="600"/>
              </a:spcBef>
              <a:spcAft>
                <a:spcPts val="1200"/>
              </a:spcAft>
              <a:buClr>
                <a:srgbClr val="249910"/>
              </a:buClr>
              <a:buSzPts val="1920"/>
              <a:buFont typeface="Lato"/>
              <a:buNone/>
            </a:pPr>
            <a:endParaRPr sz="1200" dirty="0">
              <a:latin typeface="Andika" panose="02000000000000000000" pitchFamily="2" charset="0"/>
              <a:ea typeface="Andika" panose="02000000000000000000" pitchFamily="2" charset="0"/>
              <a:cs typeface="Andika" panose="02000000000000000000" pitchFamily="2" charset="0"/>
              <a:sym typeface="Lato"/>
            </a:endParaRPr>
          </a:p>
          <a:p>
            <a:pPr marL="0" lvl="0" indent="0" algn="l" rtl="0">
              <a:lnSpc>
                <a:spcPct val="114000"/>
              </a:lnSpc>
              <a:spcBef>
                <a:spcPts val="600"/>
              </a:spcBef>
              <a:spcAft>
                <a:spcPts val="0"/>
              </a:spcAft>
              <a:buNone/>
            </a:pPr>
            <a:r>
              <a:rPr lang="en" sz="1800" dirty="0">
                <a:latin typeface="Andika" panose="02000000000000000000" pitchFamily="2" charset="0"/>
                <a:ea typeface="Andika" panose="02000000000000000000" pitchFamily="2" charset="0"/>
                <a:cs typeface="Andika" panose="02000000000000000000" pitchFamily="2" charset="0"/>
                <a:sym typeface="Lato"/>
              </a:rPr>
              <a:t>Identify ways to respond to mean words online, using S-T-O-P.</a:t>
            </a:r>
            <a:endParaRPr sz="1800" dirty="0">
              <a:latin typeface="Andika" panose="02000000000000000000" pitchFamily="2" charset="0"/>
              <a:ea typeface="Andika" panose="02000000000000000000" pitchFamily="2" charset="0"/>
              <a:cs typeface="Andika" panose="02000000000000000000" pitchFamily="2" charset="0"/>
              <a:sym typeface="Lato"/>
            </a:endParaRPr>
          </a:p>
          <a:p>
            <a:pPr marL="0" lvl="0" indent="0" algn="l" rtl="0">
              <a:lnSpc>
                <a:spcPct val="114000"/>
              </a:lnSpc>
              <a:spcBef>
                <a:spcPts val="2400"/>
              </a:spcBef>
              <a:spcAft>
                <a:spcPts val="2400"/>
              </a:spcAft>
              <a:buNone/>
            </a:pPr>
            <a:br>
              <a:rPr lang="en" sz="1800" dirty="0">
                <a:latin typeface="Andika" panose="02000000000000000000" pitchFamily="2" charset="0"/>
                <a:ea typeface="Andika" panose="02000000000000000000" pitchFamily="2" charset="0"/>
                <a:cs typeface="Andika" panose="02000000000000000000" pitchFamily="2" charset="0"/>
                <a:sym typeface="Lato"/>
              </a:rPr>
            </a:br>
            <a:r>
              <a:rPr lang="en" sz="1800" dirty="0">
                <a:latin typeface="Andika" panose="02000000000000000000" pitchFamily="2" charset="0"/>
                <a:ea typeface="Andika" panose="02000000000000000000" pitchFamily="2" charset="0"/>
                <a:cs typeface="Andika" panose="02000000000000000000" pitchFamily="2" charset="0"/>
                <a:sym typeface="Lato"/>
              </a:rPr>
              <a:t>Decide what kinds of statements are OK to say online </a:t>
            </a:r>
            <a:br>
              <a:rPr lang="en" sz="1800" dirty="0">
                <a:latin typeface="Andika" panose="02000000000000000000" pitchFamily="2" charset="0"/>
                <a:ea typeface="Andika" panose="02000000000000000000" pitchFamily="2" charset="0"/>
                <a:cs typeface="Andika" panose="02000000000000000000" pitchFamily="2" charset="0"/>
                <a:sym typeface="Lato"/>
              </a:rPr>
            </a:br>
            <a:r>
              <a:rPr lang="en" sz="1800" dirty="0">
                <a:latin typeface="Andika" panose="02000000000000000000" pitchFamily="2" charset="0"/>
                <a:ea typeface="Andika" panose="02000000000000000000" pitchFamily="2" charset="0"/>
                <a:cs typeface="Andika" panose="02000000000000000000" pitchFamily="2" charset="0"/>
                <a:sym typeface="Lato"/>
              </a:rPr>
              <a:t>and which are not.</a:t>
            </a:r>
            <a:endParaRPr sz="1800" dirty="0">
              <a:latin typeface="Andika" panose="02000000000000000000" pitchFamily="2" charset="0"/>
              <a:ea typeface="Andika" panose="02000000000000000000" pitchFamily="2" charset="0"/>
              <a:cs typeface="Andika" panose="02000000000000000000" pitchFamily="2" charset="0"/>
              <a:sym typeface="Lato"/>
            </a:endParaRPr>
          </a:p>
        </p:txBody>
      </p:sp>
      <p:pic>
        <p:nvPicPr>
          <p:cNvPr id="35" name="Google Shape;35;p5"/>
          <p:cNvPicPr preferRelativeResize="0"/>
          <p:nvPr/>
        </p:nvPicPr>
        <p:blipFill>
          <a:blip r:embed="rId9">
            <a:alphaModFix/>
          </a:blip>
          <a:stretch>
            <a:fillRect/>
          </a:stretch>
        </p:blipFill>
        <p:spPr>
          <a:xfrm>
            <a:off x="1239213" y="1906586"/>
            <a:ext cx="473007" cy="473008"/>
          </a:xfrm>
          <a:prstGeom prst="rect">
            <a:avLst/>
          </a:prstGeom>
          <a:noFill/>
          <a:ln>
            <a:noFill/>
          </a:ln>
        </p:spPr>
      </p:pic>
      <p:pic>
        <p:nvPicPr>
          <p:cNvPr id="36" name="Google Shape;36;p5"/>
          <p:cNvPicPr preferRelativeResize="0"/>
          <p:nvPr/>
        </p:nvPicPr>
        <p:blipFill>
          <a:blip r:embed="rId9">
            <a:alphaModFix/>
          </a:blip>
          <a:stretch>
            <a:fillRect/>
          </a:stretch>
        </p:blipFill>
        <p:spPr>
          <a:xfrm>
            <a:off x="1239213" y="3000954"/>
            <a:ext cx="473007" cy="473008"/>
          </a:xfrm>
          <a:prstGeom prst="rect">
            <a:avLst/>
          </a:prstGeom>
          <a:noFill/>
          <a:ln>
            <a:noFill/>
          </a:ln>
        </p:spPr>
      </p:pic>
      <p:sp>
        <p:nvSpPr>
          <p:cNvPr id="37" name="Google Shape;37;p5"/>
          <p:cNvSpPr/>
          <p:nvPr/>
        </p:nvSpPr>
        <p:spPr>
          <a:xfrm>
            <a:off x="1172975" y="1285275"/>
            <a:ext cx="605400" cy="621300"/>
          </a:xfrm>
          <a:prstGeom prst="ellipse">
            <a:avLst/>
          </a:prstGeom>
          <a:solidFill>
            <a:srgbClr val="413F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300"/>
              <a:buFont typeface="Lato"/>
              <a:buNone/>
            </a:pPr>
            <a:r>
              <a:rPr lang="en" sz="3000" b="1">
                <a:solidFill>
                  <a:srgbClr val="FFFFFF"/>
                </a:solidFill>
                <a:latin typeface="Indie Flower"/>
                <a:ea typeface="Indie Flower"/>
                <a:cs typeface="Indie Flower"/>
                <a:sym typeface="Indie Flower"/>
              </a:rPr>
              <a:t>l</a:t>
            </a:r>
            <a:endParaRPr sz="3000">
              <a:latin typeface="Indie Flower"/>
              <a:ea typeface="Indie Flower"/>
              <a:cs typeface="Indie Flower"/>
              <a:sym typeface="Indie Flower"/>
            </a:endParaRPr>
          </a:p>
        </p:txBody>
      </p:sp>
      <p:sp>
        <p:nvSpPr>
          <p:cNvPr id="38" name="Google Shape;38;p5"/>
          <p:cNvSpPr/>
          <p:nvPr/>
        </p:nvSpPr>
        <p:spPr>
          <a:xfrm>
            <a:off x="1172975" y="2379624"/>
            <a:ext cx="605400" cy="621300"/>
          </a:xfrm>
          <a:prstGeom prst="ellipse">
            <a:avLst/>
          </a:prstGeom>
          <a:solidFill>
            <a:srgbClr val="683F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300"/>
              <a:buFont typeface="Lato"/>
              <a:buNone/>
            </a:pPr>
            <a:r>
              <a:rPr lang="en" sz="3000" b="1" i="0" u="none" strike="noStrike" cap="none">
                <a:solidFill>
                  <a:srgbClr val="FFFFFF"/>
                </a:solidFill>
                <a:latin typeface="Indie Flower"/>
                <a:ea typeface="Indie Flower"/>
                <a:cs typeface="Indie Flower"/>
                <a:sym typeface="Indie Flower"/>
              </a:rPr>
              <a:t>2</a:t>
            </a:r>
            <a:endParaRPr sz="3000">
              <a:latin typeface="Indie Flower"/>
              <a:ea typeface="Indie Flower"/>
              <a:cs typeface="Indie Flower"/>
              <a:sym typeface="Indie Flower"/>
            </a:endParaRPr>
          </a:p>
        </p:txBody>
      </p:sp>
      <p:sp>
        <p:nvSpPr>
          <p:cNvPr id="39" name="Google Shape;39;p5"/>
          <p:cNvSpPr/>
          <p:nvPr/>
        </p:nvSpPr>
        <p:spPr>
          <a:xfrm>
            <a:off x="1172975" y="3473974"/>
            <a:ext cx="605400" cy="621300"/>
          </a:xfrm>
          <a:prstGeom prst="ellipse">
            <a:avLst/>
          </a:prstGeom>
          <a:solidFill>
            <a:srgbClr val="AE29A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300"/>
              <a:buFont typeface="Lato"/>
              <a:buNone/>
            </a:pPr>
            <a:r>
              <a:rPr lang="en" sz="3000" b="1" i="0" u="none" strike="noStrike" cap="none">
                <a:solidFill>
                  <a:srgbClr val="FFFFFF"/>
                </a:solidFill>
                <a:latin typeface="Indie Flower"/>
                <a:ea typeface="Indie Flower"/>
                <a:cs typeface="Indie Flower"/>
                <a:sym typeface="Indie Flower"/>
              </a:rPr>
              <a:t>3</a:t>
            </a:r>
            <a:endParaRPr sz="3000">
              <a:latin typeface="Indie Flower"/>
              <a:ea typeface="Indie Flower"/>
              <a:cs typeface="Indie Flower"/>
              <a:sym typeface="Indie Flower"/>
            </a:endParaRPr>
          </a:p>
        </p:txBody>
      </p:sp>
      <p:pic>
        <p:nvPicPr>
          <p:cNvPr id="2" name="LO1">
            <a:hlinkClick r:id="" action="ppaction://media"/>
            <a:extLst>
              <a:ext uri="{FF2B5EF4-FFF2-40B4-BE49-F238E27FC236}">
                <a16:creationId xmlns:a16="http://schemas.microsoft.com/office/drawing/2014/main" id="{177E0AB3-7E14-49AB-8C8B-053F1CA7ECB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16161" y="1533490"/>
            <a:ext cx="609600" cy="609600"/>
          </a:xfrm>
          <a:prstGeom prst="rect">
            <a:avLst/>
          </a:prstGeom>
        </p:spPr>
      </p:pic>
      <p:pic>
        <p:nvPicPr>
          <p:cNvPr id="3" name="LO2">
            <a:hlinkClick r:id="" action="ppaction://media"/>
            <a:extLst>
              <a:ext uri="{FF2B5EF4-FFF2-40B4-BE49-F238E27FC236}">
                <a16:creationId xmlns:a16="http://schemas.microsoft.com/office/drawing/2014/main" id="{F89D9813-B746-4C0A-AFDF-D8589A9F901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625840" y="2379594"/>
            <a:ext cx="609600" cy="609600"/>
          </a:xfrm>
          <a:prstGeom prst="rect">
            <a:avLst/>
          </a:prstGeom>
        </p:spPr>
      </p:pic>
      <p:pic>
        <p:nvPicPr>
          <p:cNvPr id="4" name="LO3">
            <a:hlinkClick r:id="" action="ppaction://media"/>
            <a:extLst>
              <a:ext uri="{FF2B5EF4-FFF2-40B4-BE49-F238E27FC236}">
                <a16:creationId xmlns:a16="http://schemas.microsoft.com/office/drawing/2014/main" id="{4257B7C2-ABF7-4E6C-9521-FE2DECC779CC}"/>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4053840" y="378462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6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0169"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66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44" name="Google Shape;44;p6"/>
          <p:cNvPicPr preferRelativeResize="0"/>
          <p:nvPr/>
        </p:nvPicPr>
        <p:blipFill rotWithShape="1">
          <a:blip r:embed="rId7">
            <a:alphaModFix/>
          </a:blip>
          <a:srcRect/>
          <a:stretch/>
        </p:blipFill>
        <p:spPr>
          <a:xfrm>
            <a:off x="181878" y="177026"/>
            <a:ext cx="323719" cy="323700"/>
          </a:xfrm>
          <a:prstGeom prst="rect">
            <a:avLst/>
          </a:prstGeom>
          <a:noFill/>
          <a:ln>
            <a:noFill/>
          </a:ln>
        </p:spPr>
      </p:pic>
      <p:sp>
        <p:nvSpPr>
          <p:cNvPr id="45" name="Google Shape;45;p6"/>
          <p:cNvSpPr txBox="1"/>
          <p:nvPr/>
        </p:nvSpPr>
        <p:spPr>
          <a:xfrm>
            <a:off x="507950" y="190700"/>
            <a:ext cx="2747100" cy="35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Rubik"/>
                <a:ea typeface="Rubik"/>
                <a:cs typeface="Rubik"/>
                <a:sym typeface="Rubik"/>
              </a:rPr>
              <a:t>WARM UP: CLASS DISCUSSION</a:t>
            </a:r>
            <a:endParaRPr sz="1200">
              <a:latin typeface="Rubik"/>
              <a:ea typeface="Rubik"/>
              <a:cs typeface="Rubik"/>
              <a:sym typeface="Rubik"/>
            </a:endParaRPr>
          </a:p>
        </p:txBody>
      </p:sp>
      <p:sp>
        <p:nvSpPr>
          <p:cNvPr id="46" name="Google Shape;46;p6"/>
          <p:cNvSpPr/>
          <p:nvPr/>
        </p:nvSpPr>
        <p:spPr>
          <a:xfrm>
            <a:off x="1068424" y="1495300"/>
            <a:ext cx="605400" cy="621300"/>
          </a:xfrm>
          <a:prstGeom prst="ellipse">
            <a:avLst/>
          </a:prstGeom>
          <a:solidFill>
            <a:srgbClr val="683F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300"/>
              <a:buFont typeface="Lato"/>
              <a:buNone/>
            </a:pPr>
            <a:r>
              <a:rPr lang="en" sz="3000">
                <a:solidFill>
                  <a:srgbClr val="FFFFFF"/>
                </a:solidFill>
                <a:latin typeface="Rubik"/>
                <a:ea typeface="Rubik"/>
                <a:cs typeface="Rubik"/>
                <a:sym typeface="Rubik"/>
              </a:rPr>
              <a:t>1</a:t>
            </a:r>
            <a:endParaRPr sz="3000">
              <a:latin typeface="Rubik"/>
              <a:ea typeface="Rubik"/>
              <a:cs typeface="Rubik"/>
              <a:sym typeface="Rubik"/>
            </a:endParaRPr>
          </a:p>
        </p:txBody>
      </p:sp>
      <p:sp>
        <p:nvSpPr>
          <p:cNvPr id="47" name="Google Shape;47;p6"/>
          <p:cNvSpPr/>
          <p:nvPr/>
        </p:nvSpPr>
        <p:spPr>
          <a:xfrm>
            <a:off x="3179533" y="1495300"/>
            <a:ext cx="605400" cy="621300"/>
          </a:xfrm>
          <a:prstGeom prst="ellipse">
            <a:avLst/>
          </a:prstGeom>
          <a:solidFill>
            <a:srgbClr val="683F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300"/>
              <a:buFont typeface="Lato"/>
              <a:buNone/>
            </a:pPr>
            <a:r>
              <a:rPr lang="en" sz="3000">
                <a:solidFill>
                  <a:srgbClr val="FFFFFF"/>
                </a:solidFill>
                <a:latin typeface="Rubik"/>
                <a:ea typeface="Rubik"/>
                <a:cs typeface="Rubik"/>
                <a:sym typeface="Rubik"/>
              </a:rPr>
              <a:t>2</a:t>
            </a:r>
            <a:endParaRPr sz="3000">
              <a:latin typeface="Rubik"/>
              <a:ea typeface="Rubik"/>
              <a:cs typeface="Rubik"/>
              <a:sym typeface="Rubik"/>
            </a:endParaRPr>
          </a:p>
        </p:txBody>
      </p:sp>
      <p:sp>
        <p:nvSpPr>
          <p:cNvPr id="48" name="Google Shape;48;p6"/>
          <p:cNvSpPr/>
          <p:nvPr/>
        </p:nvSpPr>
        <p:spPr>
          <a:xfrm>
            <a:off x="5290641" y="1495300"/>
            <a:ext cx="605400" cy="621300"/>
          </a:xfrm>
          <a:prstGeom prst="ellipse">
            <a:avLst/>
          </a:prstGeom>
          <a:solidFill>
            <a:srgbClr val="683F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300"/>
              <a:buFont typeface="Lato"/>
              <a:buNone/>
            </a:pPr>
            <a:r>
              <a:rPr lang="en" sz="3000">
                <a:solidFill>
                  <a:srgbClr val="FFFFFF"/>
                </a:solidFill>
                <a:latin typeface="Rubik"/>
                <a:ea typeface="Rubik"/>
                <a:cs typeface="Rubik"/>
                <a:sym typeface="Rubik"/>
              </a:rPr>
              <a:t>3</a:t>
            </a:r>
            <a:endParaRPr sz="3000">
              <a:latin typeface="Rubik"/>
              <a:ea typeface="Rubik"/>
              <a:cs typeface="Rubik"/>
              <a:sym typeface="Rubik"/>
            </a:endParaRPr>
          </a:p>
        </p:txBody>
      </p:sp>
      <p:sp>
        <p:nvSpPr>
          <p:cNvPr id="49" name="Google Shape;49;p6"/>
          <p:cNvSpPr/>
          <p:nvPr/>
        </p:nvSpPr>
        <p:spPr>
          <a:xfrm>
            <a:off x="7401750" y="1495300"/>
            <a:ext cx="605400" cy="621300"/>
          </a:xfrm>
          <a:prstGeom prst="ellipse">
            <a:avLst/>
          </a:prstGeom>
          <a:solidFill>
            <a:srgbClr val="683F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300"/>
              <a:buFont typeface="Lato"/>
              <a:buNone/>
            </a:pPr>
            <a:r>
              <a:rPr lang="en" sz="3000">
                <a:solidFill>
                  <a:srgbClr val="FFFFFF"/>
                </a:solidFill>
                <a:latin typeface="Rubik"/>
                <a:ea typeface="Rubik"/>
                <a:cs typeface="Rubik"/>
                <a:sym typeface="Rubik"/>
              </a:rPr>
              <a:t>4</a:t>
            </a:r>
            <a:endParaRPr sz="3000">
              <a:latin typeface="Rubik"/>
              <a:ea typeface="Rubik"/>
              <a:cs typeface="Rubik"/>
              <a:sym typeface="Rubik"/>
            </a:endParaRPr>
          </a:p>
        </p:txBody>
      </p:sp>
      <p:sp>
        <p:nvSpPr>
          <p:cNvPr id="50" name="Google Shape;50;p6"/>
          <p:cNvSpPr txBox="1"/>
          <p:nvPr/>
        </p:nvSpPr>
        <p:spPr>
          <a:xfrm>
            <a:off x="0" y="609550"/>
            <a:ext cx="9144000" cy="64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800"/>
              </a:spcAft>
              <a:buNone/>
            </a:pPr>
            <a:r>
              <a:rPr lang="en" sz="3000" dirty="0">
                <a:latin typeface="Rubik"/>
                <a:ea typeface="Rubik"/>
                <a:cs typeface="Rubik"/>
                <a:sym typeface="Rubik"/>
              </a:rPr>
              <a:t>Which emoji fits?</a:t>
            </a:r>
            <a:endParaRPr sz="1800" dirty="0">
              <a:latin typeface="Lato"/>
              <a:ea typeface="Lato"/>
              <a:cs typeface="Lato"/>
              <a:sym typeface="Lato"/>
            </a:endParaRPr>
          </a:p>
        </p:txBody>
      </p:sp>
      <p:pic>
        <p:nvPicPr>
          <p:cNvPr id="51" name="Google Shape;51;p6"/>
          <p:cNvPicPr preferRelativeResize="0"/>
          <p:nvPr/>
        </p:nvPicPr>
        <p:blipFill>
          <a:blip r:embed="rId8">
            <a:alphaModFix/>
          </a:blip>
          <a:stretch>
            <a:fillRect/>
          </a:stretch>
        </p:blipFill>
        <p:spPr>
          <a:xfrm>
            <a:off x="674425" y="2529888"/>
            <a:ext cx="1393400" cy="1393399"/>
          </a:xfrm>
          <a:prstGeom prst="rect">
            <a:avLst/>
          </a:prstGeom>
          <a:noFill/>
          <a:ln>
            <a:noFill/>
          </a:ln>
        </p:spPr>
      </p:pic>
      <p:pic>
        <p:nvPicPr>
          <p:cNvPr id="52" name="Google Shape;52;p6"/>
          <p:cNvPicPr preferRelativeResize="0"/>
          <p:nvPr/>
        </p:nvPicPr>
        <p:blipFill>
          <a:blip r:embed="rId9">
            <a:alphaModFix/>
          </a:blip>
          <a:stretch>
            <a:fillRect/>
          </a:stretch>
        </p:blipFill>
        <p:spPr>
          <a:xfrm>
            <a:off x="2785525" y="2529888"/>
            <a:ext cx="1393399" cy="1393399"/>
          </a:xfrm>
          <a:prstGeom prst="rect">
            <a:avLst/>
          </a:prstGeom>
          <a:noFill/>
          <a:ln>
            <a:noFill/>
          </a:ln>
        </p:spPr>
      </p:pic>
      <p:pic>
        <p:nvPicPr>
          <p:cNvPr id="53" name="Google Shape;53;p6"/>
          <p:cNvPicPr preferRelativeResize="0"/>
          <p:nvPr/>
        </p:nvPicPr>
        <p:blipFill>
          <a:blip r:embed="rId10">
            <a:alphaModFix/>
          </a:blip>
          <a:stretch>
            <a:fillRect/>
          </a:stretch>
        </p:blipFill>
        <p:spPr>
          <a:xfrm>
            <a:off x="4893525" y="2529888"/>
            <a:ext cx="1393399" cy="1393399"/>
          </a:xfrm>
          <a:prstGeom prst="rect">
            <a:avLst/>
          </a:prstGeom>
          <a:noFill/>
          <a:ln>
            <a:noFill/>
          </a:ln>
        </p:spPr>
      </p:pic>
      <p:pic>
        <p:nvPicPr>
          <p:cNvPr id="54" name="Google Shape;54;p6"/>
          <p:cNvPicPr preferRelativeResize="0"/>
          <p:nvPr/>
        </p:nvPicPr>
        <p:blipFill>
          <a:blip r:embed="rId11">
            <a:alphaModFix/>
          </a:blip>
          <a:stretch>
            <a:fillRect/>
          </a:stretch>
        </p:blipFill>
        <p:spPr>
          <a:xfrm>
            <a:off x="7001513" y="2529888"/>
            <a:ext cx="1405875" cy="1405875"/>
          </a:xfrm>
          <a:prstGeom prst="rect">
            <a:avLst/>
          </a:prstGeom>
          <a:noFill/>
          <a:ln>
            <a:noFill/>
          </a:ln>
        </p:spPr>
      </p:pic>
      <p:pic>
        <p:nvPicPr>
          <p:cNvPr id="3" name="Q1">
            <a:hlinkClick r:id="" action="ppaction://media"/>
            <a:extLst>
              <a:ext uri="{FF2B5EF4-FFF2-40B4-BE49-F238E27FC236}">
                <a16:creationId xmlns:a16="http://schemas.microsoft.com/office/drawing/2014/main" id="{A4602551-36D9-4218-849C-BBE5A67F52A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268636" y="609550"/>
            <a:ext cx="609600" cy="609600"/>
          </a:xfrm>
          <a:prstGeom prst="rect">
            <a:avLst/>
          </a:prstGeom>
        </p:spPr>
      </p:pic>
      <p:pic>
        <p:nvPicPr>
          <p:cNvPr id="4" name="Hello!">
            <a:hlinkClick r:id="" action="ppaction://media"/>
            <a:extLst>
              <a:ext uri="{FF2B5EF4-FFF2-40B4-BE49-F238E27FC236}">
                <a16:creationId xmlns:a16="http://schemas.microsoft.com/office/drawing/2014/main" id="{C52FBBB5-930A-4C70-A393-2A24E9A3C66C}"/>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369625" y="56617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7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7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7"/>
          <p:cNvSpPr txBox="1"/>
          <p:nvPr/>
        </p:nvSpPr>
        <p:spPr>
          <a:xfrm>
            <a:off x="507950" y="190700"/>
            <a:ext cx="2747100" cy="35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Rubik"/>
                <a:ea typeface="Rubik"/>
                <a:cs typeface="Rubik"/>
                <a:sym typeface="Rubik"/>
              </a:rPr>
              <a:t>WARM UP: CLASS DISCUSSION</a:t>
            </a:r>
            <a:endParaRPr sz="1200">
              <a:latin typeface="Rubik"/>
              <a:ea typeface="Rubik"/>
              <a:cs typeface="Rubik"/>
              <a:sym typeface="Rubik"/>
            </a:endParaRPr>
          </a:p>
        </p:txBody>
      </p:sp>
      <p:pic>
        <p:nvPicPr>
          <p:cNvPr id="60" name="Google Shape;60;p7"/>
          <p:cNvPicPr preferRelativeResize="0"/>
          <p:nvPr/>
        </p:nvPicPr>
        <p:blipFill rotWithShape="1">
          <a:blip r:embed="rId7">
            <a:alphaModFix/>
          </a:blip>
          <a:srcRect/>
          <a:stretch/>
        </p:blipFill>
        <p:spPr>
          <a:xfrm>
            <a:off x="181878" y="177026"/>
            <a:ext cx="323719" cy="323700"/>
          </a:xfrm>
          <a:prstGeom prst="rect">
            <a:avLst/>
          </a:prstGeom>
          <a:noFill/>
          <a:ln>
            <a:noFill/>
          </a:ln>
        </p:spPr>
      </p:pic>
      <p:sp>
        <p:nvSpPr>
          <p:cNvPr id="61" name="Google Shape;61;p7"/>
          <p:cNvSpPr txBox="1"/>
          <p:nvPr/>
        </p:nvSpPr>
        <p:spPr>
          <a:xfrm>
            <a:off x="0" y="609550"/>
            <a:ext cx="9144000" cy="64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800"/>
              </a:spcAft>
              <a:buNone/>
            </a:pPr>
            <a:r>
              <a:rPr lang="en" sz="3000" dirty="0">
                <a:latin typeface="Rubik"/>
                <a:ea typeface="Rubik"/>
                <a:cs typeface="Rubik"/>
                <a:sym typeface="Rubik"/>
              </a:rPr>
              <a:t>Hello.</a:t>
            </a:r>
            <a:endParaRPr sz="1800" dirty="0">
              <a:latin typeface="Lato"/>
              <a:ea typeface="Lato"/>
              <a:cs typeface="Lato"/>
              <a:sym typeface="Lato"/>
            </a:endParaRPr>
          </a:p>
        </p:txBody>
      </p:sp>
      <p:sp>
        <p:nvSpPr>
          <p:cNvPr id="62" name="Google Shape;62;p7"/>
          <p:cNvSpPr/>
          <p:nvPr/>
        </p:nvSpPr>
        <p:spPr>
          <a:xfrm>
            <a:off x="1068424" y="1495300"/>
            <a:ext cx="605400" cy="621300"/>
          </a:xfrm>
          <a:prstGeom prst="ellipse">
            <a:avLst/>
          </a:prstGeom>
          <a:solidFill>
            <a:srgbClr val="683F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300"/>
              <a:buFont typeface="Lato"/>
              <a:buNone/>
            </a:pPr>
            <a:r>
              <a:rPr lang="en" sz="3000">
                <a:solidFill>
                  <a:srgbClr val="FFFFFF"/>
                </a:solidFill>
                <a:latin typeface="Rubik"/>
                <a:ea typeface="Rubik"/>
                <a:cs typeface="Rubik"/>
                <a:sym typeface="Rubik"/>
              </a:rPr>
              <a:t>1</a:t>
            </a:r>
            <a:endParaRPr sz="3000">
              <a:latin typeface="Rubik"/>
              <a:ea typeface="Rubik"/>
              <a:cs typeface="Rubik"/>
              <a:sym typeface="Rubik"/>
            </a:endParaRPr>
          </a:p>
        </p:txBody>
      </p:sp>
      <p:sp>
        <p:nvSpPr>
          <p:cNvPr id="63" name="Google Shape;63;p7"/>
          <p:cNvSpPr/>
          <p:nvPr/>
        </p:nvSpPr>
        <p:spPr>
          <a:xfrm>
            <a:off x="3179533" y="1495300"/>
            <a:ext cx="605400" cy="621300"/>
          </a:xfrm>
          <a:prstGeom prst="ellipse">
            <a:avLst/>
          </a:prstGeom>
          <a:solidFill>
            <a:srgbClr val="683F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300"/>
              <a:buFont typeface="Lato"/>
              <a:buNone/>
            </a:pPr>
            <a:r>
              <a:rPr lang="en" sz="3000">
                <a:solidFill>
                  <a:srgbClr val="FFFFFF"/>
                </a:solidFill>
                <a:latin typeface="Rubik"/>
                <a:ea typeface="Rubik"/>
                <a:cs typeface="Rubik"/>
                <a:sym typeface="Rubik"/>
              </a:rPr>
              <a:t>2</a:t>
            </a:r>
            <a:endParaRPr sz="3000">
              <a:latin typeface="Rubik"/>
              <a:ea typeface="Rubik"/>
              <a:cs typeface="Rubik"/>
              <a:sym typeface="Rubik"/>
            </a:endParaRPr>
          </a:p>
        </p:txBody>
      </p:sp>
      <p:sp>
        <p:nvSpPr>
          <p:cNvPr id="64" name="Google Shape;64;p7"/>
          <p:cNvSpPr/>
          <p:nvPr/>
        </p:nvSpPr>
        <p:spPr>
          <a:xfrm>
            <a:off x="5290641" y="1495300"/>
            <a:ext cx="605400" cy="621300"/>
          </a:xfrm>
          <a:prstGeom prst="ellipse">
            <a:avLst/>
          </a:prstGeom>
          <a:solidFill>
            <a:srgbClr val="683F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300"/>
              <a:buFont typeface="Lato"/>
              <a:buNone/>
            </a:pPr>
            <a:r>
              <a:rPr lang="en" sz="3000">
                <a:solidFill>
                  <a:srgbClr val="FFFFFF"/>
                </a:solidFill>
                <a:latin typeface="Rubik"/>
                <a:ea typeface="Rubik"/>
                <a:cs typeface="Rubik"/>
                <a:sym typeface="Rubik"/>
              </a:rPr>
              <a:t>3</a:t>
            </a:r>
            <a:endParaRPr sz="3000">
              <a:latin typeface="Rubik"/>
              <a:ea typeface="Rubik"/>
              <a:cs typeface="Rubik"/>
              <a:sym typeface="Rubik"/>
            </a:endParaRPr>
          </a:p>
        </p:txBody>
      </p:sp>
      <p:sp>
        <p:nvSpPr>
          <p:cNvPr id="65" name="Google Shape;65;p7"/>
          <p:cNvSpPr/>
          <p:nvPr/>
        </p:nvSpPr>
        <p:spPr>
          <a:xfrm>
            <a:off x="7401750" y="1495300"/>
            <a:ext cx="605400" cy="621300"/>
          </a:xfrm>
          <a:prstGeom prst="ellipse">
            <a:avLst/>
          </a:prstGeom>
          <a:solidFill>
            <a:srgbClr val="683F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300"/>
              <a:buFont typeface="Lato"/>
              <a:buNone/>
            </a:pPr>
            <a:r>
              <a:rPr lang="en" sz="3000">
                <a:solidFill>
                  <a:srgbClr val="FFFFFF"/>
                </a:solidFill>
                <a:latin typeface="Rubik"/>
                <a:ea typeface="Rubik"/>
                <a:cs typeface="Rubik"/>
                <a:sym typeface="Rubik"/>
              </a:rPr>
              <a:t>4</a:t>
            </a:r>
            <a:endParaRPr sz="3000">
              <a:latin typeface="Rubik"/>
              <a:ea typeface="Rubik"/>
              <a:cs typeface="Rubik"/>
              <a:sym typeface="Rubik"/>
            </a:endParaRPr>
          </a:p>
        </p:txBody>
      </p:sp>
      <p:pic>
        <p:nvPicPr>
          <p:cNvPr id="66" name="Google Shape;66;p7"/>
          <p:cNvPicPr preferRelativeResize="0"/>
          <p:nvPr/>
        </p:nvPicPr>
        <p:blipFill>
          <a:blip r:embed="rId8">
            <a:alphaModFix/>
          </a:blip>
          <a:stretch>
            <a:fillRect/>
          </a:stretch>
        </p:blipFill>
        <p:spPr>
          <a:xfrm>
            <a:off x="674425" y="2529888"/>
            <a:ext cx="1393400" cy="1393399"/>
          </a:xfrm>
          <a:prstGeom prst="rect">
            <a:avLst/>
          </a:prstGeom>
          <a:noFill/>
          <a:ln>
            <a:noFill/>
          </a:ln>
        </p:spPr>
      </p:pic>
      <p:pic>
        <p:nvPicPr>
          <p:cNvPr id="67" name="Google Shape;67;p7"/>
          <p:cNvPicPr preferRelativeResize="0"/>
          <p:nvPr/>
        </p:nvPicPr>
        <p:blipFill>
          <a:blip r:embed="rId9">
            <a:alphaModFix/>
          </a:blip>
          <a:stretch>
            <a:fillRect/>
          </a:stretch>
        </p:blipFill>
        <p:spPr>
          <a:xfrm>
            <a:off x="2785525" y="2529888"/>
            <a:ext cx="1393399" cy="1393399"/>
          </a:xfrm>
          <a:prstGeom prst="rect">
            <a:avLst/>
          </a:prstGeom>
          <a:noFill/>
          <a:ln>
            <a:noFill/>
          </a:ln>
        </p:spPr>
      </p:pic>
      <p:pic>
        <p:nvPicPr>
          <p:cNvPr id="68" name="Google Shape;68;p7"/>
          <p:cNvPicPr preferRelativeResize="0"/>
          <p:nvPr/>
        </p:nvPicPr>
        <p:blipFill>
          <a:blip r:embed="rId10">
            <a:alphaModFix/>
          </a:blip>
          <a:stretch>
            <a:fillRect/>
          </a:stretch>
        </p:blipFill>
        <p:spPr>
          <a:xfrm>
            <a:off x="4893525" y="2529888"/>
            <a:ext cx="1393399" cy="1393399"/>
          </a:xfrm>
          <a:prstGeom prst="rect">
            <a:avLst/>
          </a:prstGeom>
          <a:noFill/>
          <a:ln>
            <a:noFill/>
          </a:ln>
        </p:spPr>
      </p:pic>
      <p:pic>
        <p:nvPicPr>
          <p:cNvPr id="69" name="Google Shape;69;p7"/>
          <p:cNvPicPr preferRelativeResize="0"/>
          <p:nvPr/>
        </p:nvPicPr>
        <p:blipFill>
          <a:blip r:embed="rId11">
            <a:alphaModFix/>
          </a:blip>
          <a:stretch>
            <a:fillRect/>
          </a:stretch>
        </p:blipFill>
        <p:spPr>
          <a:xfrm>
            <a:off x="7001513" y="2529888"/>
            <a:ext cx="1405875" cy="1405875"/>
          </a:xfrm>
          <a:prstGeom prst="rect">
            <a:avLst/>
          </a:prstGeom>
          <a:noFill/>
          <a:ln>
            <a:noFill/>
          </a:ln>
        </p:spPr>
      </p:pic>
      <p:pic>
        <p:nvPicPr>
          <p:cNvPr id="2" name="Hello2">
            <a:hlinkClick r:id="" action="ppaction://media"/>
            <a:extLst>
              <a:ext uri="{FF2B5EF4-FFF2-40B4-BE49-F238E27FC236}">
                <a16:creationId xmlns:a16="http://schemas.microsoft.com/office/drawing/2014/main" id="{863352E5-9FA6-496D-9E1F-6E0B7016956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05597" y="544100"/>
            <a:ext cx="609600" cy="609600"/>
          </a:xfrm>
          <a:prstGeom prst="rect">
            <a:avLst/>
          </a:prstGeom>
        </p:spPr>
      </p:pic>
      <p:pic>
        <p:nvPicPr>
          <p:cNvPr id="3" name="Hello3">
            <a:hlinkClick r:id="" action="ppaction://media"/>
            <a:extLst>
              <a:ext uri="{FF2B5EF4-FFF2-40B4-BE49-F238E27FC236}">
                <a16:creationId xmlns:a16="http://schemas.microsoft.com/office/drawing/2014/main" id="{6075B4B8-2171-4A10-B7DB-BEC378A66577}"/>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102588" y="5441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0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65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8"/>
          <p:cNvSpPr txBox="1"/>
          <p:nvPr/>
        </p:nvSpPr>
        <p:spPr>
          <a:xfrm>
            <a:off x="887850" y="2187300"/>
            <a:ext cx="7748150" cy="768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2400" dirty="0">
                <a:latin typeface="Andika" panose="02000000000000000000" pitchFamily="2" charset="0"/>
                <a:ea typeface="Andika" panose="02000000000000000000" pitchFamily="2" charset="0"/>
                <a:cs typeface="Andika" panose="02000000000000000000" pitchFamily="2" charset="0"/>
                <a:sym typeface="Lato"/>
              </a:rPr>
              <a:t>To understand something based on your point of view</a:t>
            </a:r>
            <a:endParaRPr sz="2400" dirty="0">
              <a:latin typeface="Andika" panose="02000000000000000000" pitchFamily="2" charset="0"/>
              <a:ea typeface="Andika" panose="02000000000000000000" pitchFamily="2" charset="0"/>
              <a:cs typeface="Andika" panose="02000000000000000000" pitchFamily="2" charset="0"/>
              <a:sym typeface="Lato"/>
            </a:endParaRPr>
          </a:p>
        </p:txBody>
      </p:sp>
      <p:sp>
        <p:nvSpPr>
          <p:cNvPr id="75" name="Google Shape;75;p8"/>
          <p:cNvSpPr txBox="1"/>
          <p:nvPr/>
        </p:nvSpPr>
        <p:spPr>
          <a:xfrm>
            <a:off x="887850" y="1020500"/>
            <a:ext cx="5545200" cy="679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4000" dirty="0">
                <a:latin typeface="Andika" panose="02000000000000000000" pitchFamily="2" charset="0"/>
                <a:ea typeface="Andika" panose="02000000000000000000" pitchFamily="2" charset="0"/>
                <a:cs typeface="Andika" panose="02000000000000000000" pitchFamily="2" charset="0"/>
                <a:sym typeface="Rubik"/>
              </a:rPr>
              <a:t>Interpret</a:t>
            </a:r>
            <a:endParaRPr sz="4000" dirty="0">
              <a:latin typeface="Andika" panose="02000000000000000000" pitchFamily="2" charset="0"/>
              <a:ea typeface="Andika" panose="02000000000000000000" pitchFamily="2" charset="0"/>
              <a:cs typeface="Andika" panose="02000000000000000000" pitchFamily="2" charset="0"/>
              <a:sym typeface="Rubik"/>
            </a:endParaRPr>
          </a:p>
        </p:txBody>
      </p:sp>
      <p:pic>
        <p:nvPicPr>
          <p:cNvPr id="76" name="Google Shape;76;p8"/>
          <p:cNvPicPr preferRelativeResize="0"/>
          <p:nvPr/>
        </p:nvPicPr>
        <p:blipFill>
          <a:blip r:embed="rId15">
            <a:alphaModFix/>
          </a:blip>
          <a:stretch>
            <a:fillRect/>
          </a:stretch>
        </p:blipFill>
        <p:spPr>
          <a:xfrm>
            <a:off x="661111" y="1475525"/>
            <a:ext cx="2857490" cy="581025"/>
          </a:xfrm>
          <a:prstGeom prst="rect">
            <a:avLst/>
          </a:prstGeom>
          <a:noFill/>
          <a:ln>
            <a:noFill/>
          </a:ln>
        </p:spPr>
      </p:pic>
      <p:pic>
        <p:nvPicPr>
          <p:cNvPr id="77" name="Google Shape;77;p8"/>
          <p:cNvPicPr preferRelativeResize="0"/>
          <p:nvPr/>
        </p:nvPicPr>
        <p:blipFill rotWithShape="1">
          <a:blip r:embed="rId16">
            <a:alphaModFix/>
          </a:blip>
          <a:srcRect l="39" r="29"/>
          <a:stretch/>
        </p:blipFill>
        <p:spPr>
          <a:xfrm>
            <a:off x="198825" y="190700"/>
            <a:ext cx="294540" cy="323700"/>
          </a:xfrm>
          <a:prstGeom prst="rect">
            <a:avLst/>
          </a:prstGeom>
          <a:noFill/>
          <a:ln>
            <a:noFill/>
          </a:ln>
        </p:spPr>
      </p:pic>
      <p:sp>
        <p:nvSpPr>
          <p:cNvPr id="78" name="Google Shape;78;p8"/>
          <p:cNvSpPr txBox="1"/>
          <p:nvPr/>
        </p:nvSpPr>
        <p:spPr>
          <a:xfrm>
            <a:off x="569575" y="190700"/>
            <a:ext cx="1779000" cy="35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Rubik"/>
                <a:ea typeface="Rubik"/>
                <a:cs typeface="Rubik"/>
                <a:sym typeface="Rubik"/>
              </a:rPr>
              <a:t>KEY VOCABULARY</a:t>
            </a:r>
            <a:endParaRPr sz="1200">
              <a:latin typeface="Rubik"/>
              <a:ea typeface="Rubik"/>
              <a:cs typeface="Rubik"/>
              <a:sym typeface="Rubik"/>
            </a:endParaRPr>
          </a:p>
        </p:txBody>
      </p:sp>
      <p:pic>
        <p:nvPicPr>
          <p:cNvPr id="2" name="interpret">
            <a:hlinkClick r:id="" action="ppaction://media"/>
            <a:extLst>
              <a:ext uri="{FF2B5EF4-FFF2-40B4-BE49-F238E27FC236}">
                <a16:creationId xmlns:a16="http://schemas.microsoft.com/office/drawing/2014/main" id="{2465A4EB-4F84-4FAA-B3EB-6435D279456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213801" y="1090400"/>
            <a:ext cx="609600" cy="609600"/>
          </a:xfrm>
          <a:prstGeom prst="rect">
            <a:avLst/>
          </a:prstGeom>
        </p:spPr>
      </p:pic>
      <p:pic>
        <p:nvPicPr>
          <p:cNvPr id="3" name="interpret_def">
            <a:hlinkClick r:id="" action="ppaction://media"/>
            <a:extLst>
              <a:ext uri="{FF2B5EF4-FFF2-40B4-BE49-F238E27FC236}">
                <a16:creationId xmlns:a16="http://schemas.microsoft.com/office/drawing/2014/main" id="{9E454675-861E-4F4F-85E0-4E10E05177E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563429" y="2219050"/>
            <a:ext cx="609600" cy="609600"/>
          </a:xfrm>
          <a:prstGeom prst="rect">
            <a:avLst/>
          </a:prstGeom>
        </p:spPr>
      </p:pic>
      <p:pic>
        <p:nvPicPr>
          <p:cNvPr id="4" name="Interpret Explain1">
            <a:hlinkClick r:id="" action="ppaction://media"/>
            <a:extLst>
              <a:ext uri="{FF2B5EF4-FFF2-40B4-BE49-F238E27FC236}">
                <a16:creationId xmlns:a16="http://schemas.microsoft.com/office/drawing/2014/main" id="{6DD8BFA3-C8A1-4D7E-9DFB-EB3CFAC05EA0}"/>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038857" y="2796900"/>
            <a:ext cx="609600" cy="609600"/>
          </a:xfrm>
          <a:prstGeom prst="rect">
            <a:avLst/>
          </a:prstGeom>
        </p:spPr>
      </p:pic>
      <p:pic>
        <p:nvPicPr>
          <p:cNvPr id="5" name="Interpret Explain2">
            <a:hlinkClick r:id="" action="ppaction://media"/>
            <a:extLst>
              <a:ext uri="{FF2B5EF4-FFF2-40B4-BE49-F238E27FC236}">
                <a16:creationId xmlns:a16="http://schemas.microsoft.com/office/drawing/2014/main" id="{7C35AC8A-2C40-43E7-AE04-89A51C2FF2FB}"/>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038857" y="3428818"/>
            <a:ext cx="609600" cy="609600"/>
          </a:xfrm>
          <a:prstGeom prst="rect">
            <a:avLst/>
          </a:prstGeom>
        </p:spPr>
      </p:pic>
      <p:pic>
        <p:nvPicPr>
          <p:cNvPr id="6" name="Interpret Explain3">
            <a:hlinkClick r:id="" action="ppaction://media"/>
            <a:extLst>
              <a:ext uri="{FF2B5EF4-FFF2-40B4-BE49-F238E27FC236}">
                <a16:creationId xmlns:a16="http://schemas.microsoft.com/office/drawing/2014/main" id="{76D2E329-18CD-4E19-AF9A-3B293155678B}"/>
              </a:ext>
            </a:extLst>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1753298" y="3428818"/>
            <a:ext cx="609600" cy="609600"/>
          </a:xfrm>
          <a:prstGeom prst="rect">
            <a:avLst/>
          </a:prstGeom>
        </p:spPr>
      </p:pic>
      <p:pic>
        <p:nvPicPr>
          <p:cNvPr id="7" name="Interpret Explain4">
            <a:hlinkClick r:id="" action="ppaction://media"/>
            <a:extLst>
              <a:ext uri="{FF2B5EF4-FFF2-40B4-BE49-F238E27FC236}">
                <a16:creationId xmlns:a16="http://schemas.microsoft.com/office/drawing/2014/main" id="{DF8C3950-D9D5-4ECE-BEED-395DC92F9430}"/>
              </a:ext>
            </a:extLst>
          </p:cNvPr>
          <p:cNvPicPr>
            <a:picLocks noChangeAspect="1"/>
          </p:cNvPicPr>
          <p:nvPr>
            <a:audioFile r:link="rId12"/>
            <p:extLst>
              <p:ext uri="{DAA4B4D4-6D71-4841-9C94-3DE7FCFB9230}">
                <p14:media xmlns:p14="http://schemas.microsoft.com/office/powerpoint/2010/main" r:embed="rId11"/>
              </p:ext>
            </p:extLst>
          </p:nvPr>
        </p:nvPicPr>
        <p:blipFill>
          <a:blip r:embed="rId17"/>
          <a:stretch>
            <a:fillRect/>
          </a:stretch>
        </p:blipFill>
        <p:spPr>
          <a:xfrm>
            <a:off x="1038857" y="406073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58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609"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0514"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7307" fill="hold"/>
                                        <p:tgtEl>
                                          <p:spTgt spid="5"/>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415"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212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audio>
              <p:cMediaNode vol="80000">
                <p:cTn id="28" fill="hold" display="0">
                  <p:stCondLst>
                    <p:cond delay="indefinite"/>
                  </p:stCondLst>
                  <p:endCondLst>
                    <p:cond evt="onStopAudio" delay="0">
                      <p:tgtEl>
                        <p:sldTgt/>
                      </p:tgtEl>
                    </p:cond>
                  </p:endCondLst>
                </p:cTn>
                <p:tgtEl>
                  <p:spTgt spid="3"/>
                </p:tgtEl>
              </p:cMediaNode>
            </p:audio>
            <p:audio>
              <p:cMediaNode vol="80000">
                <p:cTn id="29" fill="hold" display="0">
                  <p:stCondLst>
                    <p:cond delay="indefinite"/>
                  </p:stCondLst>
                  <p:endCondLst>
                    <p:cond evt="onStopAudio" delay="0">
                      <p:tgtEl>
                        <p:sldTgt/>
                      </p:tgtEl>
                    </p:cond>
                  </p:endCondLst>
                </p:cTn>
                <p:tgtEl>
                  <p:spTgt spid="4"/>
                </p:tgtEl>
              </p:cMediaNode>
            </p:audio>
            <p:audio>
              <p:cMediaNode vol="80000">
                <p:cTn id="30" fill="hold" display="0">
                  <p:stCondLst>
                    <p:cond delay="indefinite"/>
                  </p:stCondLst>
                  <p:endCondLst>
                    <p:cond evt="onStopAudio" delay="0">
                      <p:tgtEl>
                        <p:sldTgt/>
                      </p:tgtEl>
                    </p:cond>
                  </p:endCondLst>
                </p:cTn>
                <p:tgtEl>
                  <p:spTgt spid="5"/>
                </p:tgtEl>
              </p:cMediaNode>
            </p:audio>
            <p:audio>
              <p:cMediaNode vol="80000">
                <p:cTn id="31" fill="hold" display="0">
                  <p:stCondLst>
                    <p:cond delay="indefinite"/>
                  </p:stCondLst>
                  <p:endCondLst>
                    <p:cond evt="onStopAudio" delay="0">
                      <p:tgtEl>
                        <p:sldTgt/>
                      </p:tgtEl>
                    </p:cond>
                  </p:endCondLst>
                </p:cTn>
                <p:tgtEl>
                  <p:spTgt spid="6"/>
                </p:tgtEl>
              </p:cMediaNode>
            </p:audio>
            <p:audio>
              <p:cMediaNode vol="80000">
                <p:cTn id="32"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9"/>
          <p:cNvSpPr txBox="1"/>
          <p:nvPr/>
        </p:nvSpPr>
        <p:spPr>
          <a:xfrm>
            <a:off x="507950" y="190700"/>
            <a:ext cx="1779000" cy="35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Rubik"/>
                <a:ea typeface="Rubik"/>
                <a:cs typeface="Rubik"/>
                <a:sym typeface="Rubik"/>
              </a:rPr>
              <a:t>WATCH + ANALYZE</a:t>
            </a:r>
            <a:endParaRPr sz="1200">
              <a:latin typeface="Rubik"/>
              <a:ea typeface="Rubik"/>
              <a:cs typeface="Rubik"/>
              <a:sym typeface="Rubik"/>
            </a:endParaRPr>
          </a:p>
        </p:txBody>
      </p:sp>
      <p:pic>
        <p:nvPicPr>
          <p:cNvPr id="84" name="Google Shape;84;p9"/>
          <p:cNvPicPr preferRelativeResize="0"/>
          <p:nvPr/>
        </p:nvPicPr>
        <p:blipFill>
          <a:blip r:embed="rId13">
            <a:alphaModFix/>
          </a:blip>
          <a:stretch>
            <a:fillRect/>
          </a:stretch>
        </p:blipFill>
        <p:spPr>
          <a:xfrm>
            <a:off x="169400" y="190700"/>
            <a:ext cx="353400" cy="353400"/>
          </a:xfrm>
          <a:prstGeom prst="rect">
            <a:avLst/>
          </a:prstGeom>
          <a:noFill/>
          <a:ln>
            <a:noFill/>
          </a:ln>
        </p:spPr>
      </p:pic>
      <p:sp>
        <p:nvSpPr>
          <p:cNvPr id="85" name="Google Shape;85;p9"/>
          <p:cNvSpPr txBox="1"/>
          <p:nvPr/>
        </p:nvSpPr>
        <p:spPr>
          <a:xfrm>
            <a:off x="4890308" y="1350958"/>
            <a:ext cx="4253692" cy="3116700"/>
          </a:xfrm>
          <a:prstGeom prst="rect">
            <a:avLst/>
          </a:prstGeom>
          <a:noFill/>
          <a:ln>
            <a:noFill/>
          </a:ln>
        </p:spPr>
        <p:txBody>
          <a:bodyPr spcFirstLastPara="1" wrap="square" lIns="91425" tIns="91425" rIns="91425" bIns="91425" anchor="t" anchorCtr="0">
            <a:noAutofit/>
          </a:bodyPr>
          <a:lstStyle/>
          <a:p>
            <a:pPr marL="342900" lvl="0" indent="-317500" algn="l" rtl="0">
              <a:spcBef>
                <a:spcPts val="0"/>
              </a:spcBef>
              <a:spcAft>
                <a:spcPts val="1200"/>
              </a:spcAft>
              <a:buClr>
                <a:srgbClr val="000000"/>
              </a:buClr>
              <a:buSzPts val="2000"/>
              <a:buFont typeface="Lato"/>
              <a:buChar char="●"/>
            </a:pPr>
            <a:r>
              <a:rPr lang="en" sz="2000" dirty="0">
                <a:latin typeface="Andika" panose="02000000000000000000" pitchFamily="2" charset="0"/>
                <a:ea typeface="Andika" panose="02000000000000000000" pitchFamily="2" charset="0"/>
                <a:cs typeface="Andika" panose="02000000000000000000" pitchFamily="2" charset="0"/>
                <a:sym typeface="Lato"/>
              </a:rPr>
              <a:t>What does this video say about the saying "Sticks and stones may break my bones, but words can never hurt me"?</a:t>
            </a:r>
            <a:endParaRPr sz="2000" dirty="0">
              <a:latin typeface="Andika" panose="02000000000000000000" pitchFamily="2" charset="0"/>
              <a:ea typeface="Andika" panose="02000000000000000000" pitchFamily="2" charset="0"/>
              <a:cs typeface="Andika" panose="02000000000000000000" pitchFamily="2" charset="0"/>
              <a:sym typeface="Lato"/>
            </a:endParaRPr>
          </a:p>
        </p:txBody>
      </p:sp>
      <p:sp>
        <p:nvSpPr>
          <p:cNvPr id="86" name="Google Shape;86;p9"/>
          <p:cNvSpPr txBox="1"/>
          <p:nvPr/>
        </p:nvSpPr>
        <p:spPr>
          <a:xfrm>
            <a:off x="0" y="735879"/>
            <a:ext cx="9144000" cy="423300"/>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3000" dirty="0">
                <a:latin typeface="Andika" panose="02000000000000000000" pitchFamily="2" charset="0"/>
                <a:ea typeface="Andika" panose="02000000000000000000" pitchFamily="2" charset="0"/>
                <a:cs typeface="Andika" panose="02000000000000000000" pitchFamily="2" charset="0"/>
                <a:sym typeface="Rubik"/>
              </a:rPr>
              <a:t>Power of Words</a:t>
            </a:r>
            <a:endParaRPr sz="3000" dirty="0">
              <a:latin typeface="Andika" panose="02000000000000000000" pitchFamily="2" charset="0"/>
              <a:ea typeface="Andika" panose="02000000000000000000" pitchFamily="2" charset="0"/>
              <a:cs typeface="Andika" panose="02000000000000000000" pitchFamily="2" charset="0"/>
              <a:sym typeface="Rubik"/>
            </a:endParaRPr>
          </a:p>
        </p:txBody>
      </p:sp>
      <p:pic>
        <p:nvPicPr>
          <p:cNvPr id="2" name="TPoW1">
            <a:hlinkClick r:id="" action="ppaction://media"/>
            <a:extLst>
              <a:ext uri="{FF2B5EF4-FFF2-40B4-BE49-F238E27FC236}">
                <a16:creationId xmlns:a16="http://schemas.microsoft.com/office/drawing/2014/main" id="{211AE5D8-689E-41CF-AF0D-96BA747670D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52400" y="625779"/>
            <a:ext cx="609600" cy="609600"/>
          </a:xfrm>
          <a:prstGeom prst="rect">
            <a:avLst/>
          </a:prstGeom>
        </p:spPr>
      </p:pic>
      <p:pic>
        <p:nvPicPr>
          <p:cNvPr id="3" name="TPoW2">
            <a:hlinkClick r:id="" action="ppaction://media"/>
            <a:extLst>
              <a:ext uri="{FF2B5EF4-FFF2-40B4-BE49-F238E27FC236}">
                <a16:creationId xmlns:a16="http://schemas.microsoft.com/office/drawing/2014/main" id="{47C6ACA5-8D67-4850-9071-7429A90E8E5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5152" y="620300"/>
            <a:ext cx="609600" cy="609600"/>
          </a:xfrm>
          <a:prstGeom prst="rect">
            <a:avLst/>
          </a:prstGeom>
        </p:spPr>
      </p:pic>
      <p:pic>
        <p:nvPicPr>
          <p:cNvPr id="4" name="PowerOfWords_NewBumper">
            <a:hlinkClick r:id="" action="ppaction://media"/>
            <a:extLst>
              <a:ext uri="{FF2B5EF4-FFF2-40B4-BE49-F238E27FC236}">
                <a16:creationId xmlns:a16="http://schemas.microsoft.com/office/drawing/2014/main" id="{31937C75-4E2A-4AF8-8D0D-E3E9D94F91A2}"/>
              </a:ext>
            </a:extLst>
          </p:cNvPr>
          <p:cNvPicPr>
            <a:picLocks noChangeAspect="1"/>
          </p:cNvPicPr>
          <p:nvPr>
            <a:videoFile r:link="rId6"/>
            <p:extLst>
              <p:ext uri="{DAA4B4D4-6D71-4841-9C94-3DE7FCFB9230}">
                <p14:media xmlns:p14="http://schemas.microsoft.com/office/powerpoint/2010/main" r:embed="rId5"/>
              </p:ext>
            </p:extLst>
          </p:nvPr>
        </p:nvPicPr>
        <p:blipFill>
          <a:blip r:embed="rId15"/>
          <a:stretch>
            <a:fillRect/>
          </a:stretch>
        </p:blipFill>
        <p:spPr>
          <a:xfrm>
            <a:off x="152400" y="1339999"/>
            <a:ext cx="4737908" cy="2665073"/>
          </a:xfrm>
          <a:prstGeom prst="rect">
            <a:avLst/>
          </a:prstGeom>
        </p:spPr>
      </p:pic>
      <p:pic>
        <p:nvPicPr>
          <p:cNvPr id="5" name="Q1">
            <a:hlinkClick r:id="" action="ppaction://media"/>
            <a:extLst>
              <a:ext uri="{FF2B5EF4-FFF2-40B4-BE49-F238E27FC236}">
                <a16:creationId xmlns:a16="http://schemas.microsoft.com/office/drawing/2014/main" id="{454AE06F-7811-4E07-9DE5-728B99A018A3}"/>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7833360" y="2299708"/>
            <a:ext cx="609600" cy="609600"/>
          </a:xfrm>
          <a:prstGeom prst="rect">
            <a:avLst/>
          </a:prstGeom>
        </p:spPr>
      </p:pic>
      <p:pic>
        <p:nvPicPr>
          <p:cNvPr id="6" name="A1">
            <a:hlinkClick r:id="" action="ppaction://media"/>
            <a:extLst>
              <a:ext uri="{FF2B5EF4-FFF2-40B4-BE49-F238E27FC236}">
                <a16:creationId xmlns:a16="http://schemas.microsoft.com/office/drawing/2014/main" id="{5A64D563-E075-4371-A539-7AF48F2EA275}"/>
              </a:ext>
            </a:extLst>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5291328" y="267253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04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343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62304"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4328" fill="hold"/>
                                        <p:tgtEl>
                                          <p:spTgt spid="5"/>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13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3"/>
                </p:tgtEl>
              </p:cMediaNode>
            </p:audio>
            <p:video fullScrn="1">
              <p:cMediaNode vol="80000">
                <p:cTn id="25" fill="hold" display="0">
                  <p:stCondLst>
                    <p:cond delay="indefinite"/>
                  </p:stCondLst>
                </p:cTn>
                <p:tgtEl>
                  <p:spTgt spid="4"/>
                </p:tgtEl>
              </p:cMediaNode>
            </p:video>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4"/>
                                        </p:tgtEl>
                                      </p:cBhvr>
                                    </p:cmd>
                                  </p:childTnLst>
                                </p:cTn>
                              </p:par>
                            </p:childTnLst>
                          </p:cTn>
                        </p:par>
                      </p:childTnLst>
                    </p:cTn>
                  </p:par>
                </p:childTnLst>
              </p:cTn>
              <p:nextCondLst>
                <p:cond evt="onClick" delay="0">
                  <p:tgtEl>
                    <p:spTgt spid="4"/>
                  </p:tgtEl>
                </p:cond>
              </p:nextCondLst>
            </p:seq>
            <p:audio>
              <p:cMediaNode vol="80000">
                <p:cTn id="31" fill="hold" display="0">
                  <p:stCondLst>
                    <p:cond delay="indefinite"/>
                  </p:stCondLst>
                  <p:endCondLst>
                    <p:cond evt="onStopAudio" delay="0">
                      <p:tgtEl>
                        <p:sldTgt/>
                      </p:tgtEl>
                    </p:cond>
                  </p:endCondLst>
                </p:cTn>
                <p:tgtEl>
                  <p:spTgt spid="5"/>
                </p:tgtEl>
              </p:cMediaNode>
            </p:audio>
            <p:audio>
              <p:cMediaNode vol="80000">
                <p:cTn id="32"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0"/>
          <p:cNvSpPr txBox="1"/>
          <p:nvPr/>
        </p:nvSpPr>
        <p:spPr>
          <a:xfrm>
            <a:off x="507950" y="190700"/>
            <a:ext cx="1779000" cy="35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Rubik"/>
                <a:ea typeface="Rubik"/>
                <a:cs typeface="Rubik"/>
                <a:sym typeface="Rubik"/>
              </a:rPr>
              <a:t>WATCH + ANALYZE</a:t>
            </a:r>
            <a:endParaRPr sz="1200">
              <a:latin typeface="Rubik"/>
              <a:ea typeface="Rubik"/>
              <a:cs typeface="Rubik"/>
              <a:sym typeface="Rubik"/>
            </a:endParaRPr>
          </a:p>
        </p:txBody>
      </p:sp>
      <p:pic>
        <p:nvPicPr>
          <p:cNvPr id="94" name="Google Shape;94;p10"/>
          <p:cNvPicPr preferRelativeResize="0"/>
          <p:nvPr/>
        </p:nvPicPr>
        <p:blipFill>
          <a:blip r:embed="rId11">
            <a:alphaModFix/>
          </a:blip>
          <a:stretch>
            <a:fillRect/>
          </a:stretch>
        </p:blipFill>
        <p:spPr>
          <a:xfrm>
            <a:off x="169400" y="190700"/>
            <a:ext cx="353400" cy="353400"/>
          </a:xfrm>
          <a:prstGeom prst="rect">
            <a:avLst/>
          </a:prstGeom>
          <a:noFill/>
          <a:ln>
            <a:noFill/>
          </a:ln>
        </p:spPr>
      </p:pic>
      <p:sp>
        <p:nvSpPr>
          <p:cNvPr id="95" name="Google Shape;95;p10"/>
          <p:cNvSpPr txBox="1"/>
          <p:nvPr/>
        </p:nvSpPr>
        <p:spPr>
          <a:xfrm>
            <a:off x="3798600" y="1350950"/>
            <a:ext cx="4619700" cy="3116700"/>
          </a:xfrm>
          <a:prstGeom prst="rect">
            <a:avLst/>
          </a:prstGeom>
          <a:noFill/>
          <a:ln>
            <a:noFill/>
          </a:ln>
        </p:spPr>
        <p:txBody>
          <a:bodyPr spcFirstLastPara="1" wrap="square" lIns="91425" tIns="91425" rIns="91425" bIns="91425" anchor="t" anchorCtr="0">
            <a:noAutofit/>
          </a:bodyPr>
          <a:lstStyle/>
          <a:p>
            <a:pPr marL="342900" lvl="0" indent="-317500" algn="l" rtl="0">
              <a:spcBef>
                <a:spcPts val="0"/>
              </a:spcBef>
              <a:spcAft>
                <a:spcPts val="1200"/>
              </a:spcAft>
              <a:buClr>
                <a:srgbClr val="000000"/>
              </a:buClr>
              <a:buSzPts val="2000"/>
              <a:buFont typeface="Lato"/>
              <a:buChar char="●"/>
            </a:pPr>
            <a:r>
              <a:rPr lang="en" sz="2000" dirty="0">
                <a:latin typeface="Andika" panose="02000000000000000000" pitchFamily="2" charset="0"/>
                <a:ea typeface="Andika" panose="02000000000000000000" pitchFamily="2" charset="0"/>
                <a:cs typeface="Andika" panose="02000000000000000000" pitchFamily="2" charset="0"/>
                <a:sym typeface="Lato"/>
              </a:rPr>
              <a:t>Why do you think those other players said those things to Guts?</a:t>
            </a:r>
            <a:endParaRPr lang="mt-MT" sz="2000" dirty="0">
              <a:latin typeface="Andika" panose="02000000000000000000" pitchFamily="2" charset="0"/>
              <a:ea typeface="Andika" panose="02000000000000000000" pitchFamily="2" charset="0"/>
              <a:cs typeface="Andika" panose="02000000000000000000" pitchFamily="2" charset="0"/>
              <a:sym typeface="Lato"/>
            </a:endParaRPr>
          </a:p>
          <a:p>
            <a:pPr marL="365125" lvl="0" algn="l" rtl="0">
              <a:spcBef>
                <a:spcPts val="0"/>
              </a:spcBef>
              <a:spcAft>
                <a:spcPts val="1200"/>
              </a:spcAft>
              <a:buClr>
                <a:srgbClr val="000000"/>
              </a:buClr>
              <a:buSzPts val="2000"/>
            </a:pPr>
            <a:r>
              <a:rPr lang="mt-MT" sz="2000" b="1" dirty="0" err="1">
                <a:solidFill>
                  <a:srgbClr val="FF0000"/>
                </a:solidFill>
                <a:latin typeface="Andika" panose="02000000000000000000" pitchFamily="2" charset="0"/>
                <a:ea typeface="Andika" panose="02000000000000000000" pitchFamily="2" charset="0"/>
                <a:cs typeface="Andika" panose="02000000000000000000" pitchFamily="2" charset="0"/>
                <a:sym typeface="Lato"/>
              </a:rPr>
              <a:t>Answer</a:t>
            </a:r>
            <a:endParaRPr lang="mt-MT" sz="2000" b="1" dirty="0">
              <a:solidFill>
                <a:srgbClr val="FF0000"/>
              </a:solidFill>
              <a:latin typeface="Andika" panose="02000000000000000000" pitchFamily="2" charset="0"/>
              <a:ea typeface="Andika" panose="02000000000000000000" pitchFamily="2" charset="0"/>
              <a:cs typeface="Andika" panose="02000000000000000000" pitchFamily="2" charset="0"/>
              <a:sym typeface="Lato"/>
            </a:endParaRPr>
          </a:p>
          <a:p>
            <a:pPr marL="342900" lvl="0" indent="-317500">
              <a:spcBef>
                <a:spcPts val="1200"/>
              </a:spcBef>
              <a:spcAft>
                <a:spcPts val="1200"/>
              </a:spcAft>
              <a:buSzPts val="2000"/>
              <a:buFont typeface="Lato"/>
              <a:buChar char="●"/>
            </a:pPr>
            <a:r>
              <a:rPr lang="en-US" sz="2000" dirty="0">
                <a:latin typeface="Andika" panose="02000000000000000000" pitchFamily="2" charset="0"/>
                <a:ea typeface="Andika" panose="02000000000000000000" pitchFamily="2" charset="0"/>
                <a:cs typeface="Andika" panose="02000000000000000000" pitchFamily="2" charset="0"/>
                <a:sym typeface="Lato"/>
              </a:rPr>
              <a:t>What does Guts do in response to the mean words?</a:t>
            </a:r>
            <a:endParaRPr lang="mt-MT" sz="2000" dirty="0">
              <a:latin typeface="Andika" panose="02000000000000000000" pitchFamily="2" charset="0"/>
              <a:ea typeface="Andika" panose="02000000000000000000" pitchFamily="2" charset="0"/>
              <a:cs typeface="Andika" panose="02000000000000000000" pitchFamily="2" charset="0"/>
              <a:sym typeface="Lato"/>
            </a:endParaRPr>
          </a:p>
          <a:p>
            <a:pPr marL="365125" lvl="0">
              <a:spcAft>
                <a:spcPts val="1200"/>
              </a:spcAft>
              <a:buSzPts val="2000"/>
            </a:pPr>
            <a:r>
              <a:rPr lang="mt-MT" sz="2000" b="1" dirty="0" err="1">
                <a:solidFill>
                  <a:srgbClr val="FF0000"/>
                </a:solidFill>
                <a:latin typeface="Andika" panose="02000000000000000000" pitchFamily="2" charset="0"/>
                <a:ea typeface="Andika" panose="02000000000000000000" pitchFamily="2" charset="0"/>
                <a:cs typeface="Andika" panose="02000000000000000000" pitchFamily="2" charset="0"/>
                <a:sym typeface="Lato"/>
              </a:rPr>
              <a:t>Answer</a:t>
            </a:r>
            <a:endParaRPr sz="2000" b="1" dirty="0">
              <a:solidFill>
                <a:srgbClr val="FF0000"/>
              </a:solidFill>
              <a:latin typeface="Andika" panose="02000000000000000000" pitchFamily="2" charset="0"/>
              <a:ea typeface="Andika" panose="02000000000000000000" pitchFamily="2" charset="0"/>
              <a:cs typeface="Andika" panose="02000000000000000000" pitchFamily="2" charset="0"/>
              <a:sym typeface="Lato"/>
            </a:endParaRPr>
          </a:p>
        </p:txBody>
      </p:sp>
      <p:sp>
        <p:nvSpPr>
          <p:cNvPr id="96" name="Google Shape;96;p10"/>
          <p:cNvSpPr txBox="1"/>
          <p:nvPr/>
        </p:nvSpPr>
        <p:spPr>
          <a:xfrm>
            <a:off x="0" y="735879"/>
            <a:ext cx="9144000" cy="423300"/>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3000" dirty="0">
                <a:latin typeface="Andika" panose="02000000000000000000" pitchFamily="2" charset="0"/>
                <a:ea typeface="Andika" panose="02000000000000000000" pitchFamily="2" charset="0"/>
                <a:cs typeface="Andika" panose="02000000000000000000" pitchFamily="2" charset="0"/>
                <a:sym typeface="Rubik"/>
              </a:rPr>
              <a:t>Power of Words</a:t>
            </a:r>
            <a:endParaRPr sz="3000" dirty="0">
              <a:latin typeface="Andika" panose="02000000000000000000" pitchFamily="2" charset="0"/>
              <a:ea typeface="Andika" panose="02000000000000000000" pitchFamily="2" charset="0"/>
              <a:cs typeface="Andika" panose="02000000000000000000" pitchFamily="2" charset="0"/>
              <a:sym typeface="Rubik"/>
            </a:endParaRPr>
          </a:p>
        </p:txBody>
      </p:sp>
      <p:pic>
        <p:nvPicPr>
          <p:cNvPr id="97" name="Google Shape;97;p10" descr="Looking for a lesson plan on this topic? Visit our new, updated lesson page at: https://www.commonsense.org/education/digital-citizenship/lesson/the-power-of-words (for the original lesson plan, visit: https://www.commonsense.org/education/lesson/the-power-of-words-3-5 )&#10;&#10;As kids grow, they’ll naturally start to communicate more online. But some of what they see could make them feel hurt, sad, angry, or even fearful. Help your students build empathy for others, and learn strategies to use when confronted with cyberbullying.&#10;&#10;For video discussion questions, visit: https://www.commonsense.org/education/system/files/uploads/video-supporting-materials/edu-vd_k-5_powerofwords.pdf?x=1&#10;&#10;---------&#10;&#10;Subscribe to our channel: http://bit.ly/CS_Edu_YT&#10;Follow us on Twitter: http://www.twitter.com/commonsenseed&#10;Like us on Facebook: https://www.facebook.com/CommonSenseEducators&#10;Check us out on Pinterest: https://www.pinterest.com/commonsenseedu/" title="Power of Words">
            <a:hlinkClick r:id="rId12"/>
          </p:cNvPr>
          <p:cNvPicPr preferRelativeResize="0"/>
          <p:nvPr/>
        </p:nvPicPr>
        <p:blipFill>
          <a:blip r:embed="rId13">
            <a:alphaModFix/>
          </a:blip>
          <a:stretch>
            <a:fillRect/>
          </a:stretch>
        </p:blipFill>
        <p:spPr>
          <a:xfrm>
            <a:off x="152400" y="1311579"/>
            <a:ext cx="3493800" cy="2620350"/>
          </a:xfrm>
          <a:prstGeom prst="rect">
            <a:avLst/>
          </a:prstGeom>
          <a:noFill/>
          <a:ln>
            <a:noFill/>
          </a:ln>
        </p:spPr>
      </p:pic>
      <p:sp>
        <p:nvSpPr>
          <p:cNvPr id="98" name="Google Shape;98;p10"/>
          <p:cNvSpPr txBox="1"/>
          <p:nvPr/>
        </p:nvSpPr>
        <p:spPr>
          <a:xfrm>
            <a:off x="152400" y="3931925"/>
            <a:ext cx="4601100" cy="31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latin typeface="Lato"/>
                <a:ea typeface="Lato"/>
                <a:cs typeface="Lato"/>
                <a:sym typeface="Lato"/>
              </a:rPr>
              <a:t>To watch this video on the Common Sense Education site, click </a:t>
            </a:r>
            <a:r>
              <a:rPr lang="en" sz="900" b="1">
                <a:solidFill>
                  <a:srgbClr val="249910"/>
                </a:solidFill>
                <a:uFill>
                  <a:noFill/>
                </a:uFill>
                <a:latin typeface="Lato"/>
                <a:ea typeface="Lato"/>
                <a:cs typeface="Lato"/>
                <a:sym typeface="Lato"/>
                <a:hlinkClick r:id="rId14"/>
              </a:rPr>
              <a:t>here</a:t>
            </a:r>
            <a:r>
              <a:rPr lang="en" sz="900">
                <a:latin typeface="Lato"/>
                <a:ea typeface="Lato"/>
                <a:cs typeface="Lato"/>
                <a:sym typeface="Lato"/>
              </a:rPr>
              <a:t>.</a:t>
            </a:r>
            <a:endParaRPr sz="900">
              <a:latin typeface="Lato"/>
              <a:ea typeface="Lato"/>
              <a:cs typeface="Lato"/>
              <a:sym typeface="Lato"/>
            </a:endParaRPr>
          </a:p>
        </p:txBody>
      </p:sp>
      <p:pic>
        <p:nvPicPr>
          <p:cNvPr id="2" name="Q2">
            <a:hlinkClick r:id="" action="ppaction://media"/>
            <a:extLst>
              <a:ext uri="{FF2B5EF4-FFF2-40B4-BE49-F238E27FC236}">
                <a16:creationId xmlns:a16="http://schemas.microsoft.com/office/drawing/2014/main" id="{4F6B092B-738A-4417-BBAE-DBEBD2D2890A}"/>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265900" y="1569430"/>
            <a:ext cx="609600" cy="609600"/>
          </a:xfrm>
          <a:prstGeom prst="rect">
            <a:avLst/>
          </a:prstGeom>
        </p:spPr>
      </p:pic>
      <p:pic>
        <p:nvPicPr>
          <p:cNvPr id="3" name="A2">
            <a:hlinkClick r:id="" action="ppaction://media"/>
            <a:extLst>
              <a:ext uri="{FF2B5EF4-FFF2-40B4-BE49-F238E27FC236}">
                <a16:creationId xmlns:a16="http://schemas.microsoft.com/office/drawing/2014/main" id="{0BABD94C-C823-447D-AC62-DFA2B90FE2E3}"/>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5267460" y="2048730"/>
            <a:ext cx="609600" cy="609600"/>
          </a:xfrm>
          <a:prstGeom prst="rect">
            <a:avLst/>
          </a:prstGeom>
        </p:spPr>
      </p:pic>
      <p:pic>
        <p:nvPicPr>
          <p:cNvPr id="4" name="Q3">
            <a:hlinkClick r:id="" action="ppaction://media"/>
            <a:extLst>
              <a:ext uri="{FF2B5EF4-FFF2-40B4-BE49-F238E27FC236}">
                <a16:creationId xmlns:a16="http://schemas.microsoft.com/office/drawing/2014/main" id="{608439AD-47FB-4419-B286-0DCB9F1949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6370320" y="3053334"/>
            <a:ext cx="609600" cy="609600"/>
          </a:xfrm>
          <a:prstGeom prst="rect">
            <a:avLst/>
          </a:prstGeom>
        </p:spPr>
      </p:pic>
      <p:pic>
        <p:nvPicPr>
          <p:cNvPr id="5" name="A3">
            <a:hlinkClick r:id="" action="ppaction://media"/>
            <a:extLst>
              <a:ext uri="{FF2B5EF4-FFF2-40B4-BE49-F238E27FC236}">
                <a16:creationId xmlns:a16="http://schemas.microsoft.com/office/drawing/2014/main" id="{9EC4CC71-3DAC-407F-94F6-97B67C827B0C}"/>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5239662" y="343393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4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8075"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745"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2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audio>
              <p:cMediaNode vol="80000">
                <p:cTn id="20" fill="hold" display="0">
                  <p:stCondLst>
                    <p:cond delay="indefinite"/>
                  </p:stCondLst>
                  <p:endCondLst>
                    <p:cond evt="onStopAudio" delay="0">
                      <p:tgtEl>
                        <p:sldTgt/>
                      </p:tgtEl>
                    </p:cond>
                  </p:endCondLst>
                </p:cTn>
                <p:tgtEl>
                  <p:spTgt spid="3"/>
                </p:tgtEl>
              </p:cMediaNode>
            </p:audio>
            <p:audio>
              <p:cMediaNode vol="80000">
                <p:cTn id="21" fill="hold" display="0">
                  <p:stCondLst>
                    <p:cond delay="indefinite"/>
                  </p:stCondLst>
                  <p:endCondLst>
                    <p:cond evt="onStopAudio" delay="0">
                      <p:tgtEl>
                        <p:sldTgt/>
                      </p:tgtEl>
                    </p:cond>
                  </p:endCondLst>
                </p:cTn>
                <p:tgtEl>
                  <p:spTgt spid="4"/>
                </p:tgtEl>
              </p:cMediaNode>
            </p:audio>
            <p:audio>
              <p:cMediaNode vol="80000">
                <p:cTn id="22"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1"/>
          <p:cNvSpPr txBox="1"/>
          <p:nvPr/>
        </p:nvSpPr>
        <p:spPr>
          <a:xfrm>
            <a:off x="887850" y="2187300"/>
            <a:ext cx="7368300" cy="76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latin typeface="Andika" panose="02000000000000000000" pitchFamily="2" charset="0"/>
                <a:ea typeface="Andika" panose="02000000000000000000" pitchFamily="2" charset="0"/>
                <a:cs typeface="Andika" panose="02000000000000000000" pitchFamily="2" charset="0"/>
                <a:sym typeface="Lato"/>
              </a:rPr>
              <a:t>To imagine the feelings that someone else </a:t>
            </a:r>
            <a:br>
              <a:rPr lang="en" sz="2400" dirty="0">
                <a:latin typeface="Andika" panose="02000000000000000000" pitchFamily="2" charset="0"/>
                <a:ea typeface="Andika" panose="02000000000000000000" pitchFamily="2" charset="0"/>
                <a:cs typeface="Andika" panose="02000000000000000000" pitchFamily="2" charset="0"/>
                <a:sym typeface="Lato"/>
              </a:rPr>
            </a:br>
            <a:r>
              <a:rPr lang="en" sz="2400" dirty="0">
                <a:latin typeface="Andika" panose="02000000000000000000" pitchFamily="2" charset="0"/>
                <a:ea typeface="Andika" panose="02000000000000000000" pitchFamily="2" charset="0"/>
                <a:cs typeface="Andika" panose="02000000000000000000" pitchFamily="2" charset="0"/>
                <a:sym typeface="Lato"/>
              </a:rPr>
              <a:t>is experiencing</a:t>
            </a:r>
            <a:endParaRPr sz="2400" dirty="0">
              <a:latin typeface="Andika" panose="02000000000000000000" pitchFamily="2" charset="0"/>
              <a:ea typeface="Andika" panose="02000000000000000000" pitchFamily="2" charset="0"/>
              <a:cs typeface="Andika" panose="02000000000000000000" pitchFamily="2" charset="0"/>
              <a:sym typeface="Lato"/>
            </a:endParaRPr>
          </a:p>
        </p:txBody>
      </p:sp>
      <p:sp>
        <p:nvSpPr>
          <p:cNvPr id="104" name="Google Shape;104;p11"/>
          <p:cNvSpPr txBox="1"/>
          <p:nvPr/>
        </p:nvSpPr>
        <p:spPr>
          <a:xfrm>
            <a:off x="887850" y="1020500"/>
            <a:ext cx="5545200" cy="679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4000" dirty="0">
                <a:latin typeface="Andika" panose="02000000000000000000" pitchFamily="2" charset="0"/>
                <a:ea typeface="Andika" panose="02000000000000000000" pitchFamily="2" charset="0"/>
                <a:cs typeface="Andika" panose="02000000000000000000" pitchFamily="2" charset="0"/>
                <a:sym typeface="Rubik"/>
              </a:rPr>
              <a:t>Empathy</a:t>
            </a:r>
            <a:endParaRPr sz="4000" dirty="0">
              <a:latin typeface="Andika" panose="02000000000000000000" pitchFamily="2" charset="0"/>
              <a:ea typeface="Andika" panose="02000000000000000000" pitchFamily="2" charset="0"/>
              <a:cs typeface="Andika" panose="02000000000000000000" pitchFamily="2" charset="0"/>
              <a:sym typeface="Rubik"/>
            </a:endParaRPr>
          </a:p>
        </p:txBody>
      </p:sp>
      <p:pic>
        <p:nvPicPr>
          <p:cNvPr id="105" name="Google Shape;105;p11"/>
          <p:cNvPicPr preferRelativeResize="0"/>
          <p:nvPr/>
        </p:nvPicPr>
        <p:blipFill>
          <a:blip r:embed="rId7">
            <a:alphaModFix/>
          </a:blip>
          <a:stretch>
            <a:fillRect/>
          </a:stretch>
        </p:blipFill>
        <p:spPr>
          <a:xfrm>
            <a:off x="661111" y="1475525"/>
            <a:ext cx="2857490" cy="581025"/>
          </a:xfrm>
          <a:prstGeom prst="rect">
            <a:avLst/>
          </a:prstGeom>
          <a:noFill/>
          <a:ln>
            <a:noFill/>
          </a:ln>
        </p:spPr>
      </p:pic>
      <p:pic>
        <p:nvPicPr>
          <p:cNvPr id="106" name="Google Shape;106;p11"/>
          <p:cNvPicPr preferRelativeResize="0"/>
          <p:nvPr/>
        </p:nvPicPr>
        <p:blipFill rotWithShape="1">
          <a:blip r:embed="rId8">
            <a:alphaModFix/>
          </a:blip>
          <a:srcRect l="39" r="29"/>
          <a:stretch/>
        </p:blipFill>
        <p:spPr>
          <a:xfrm>
            <a:off x="198825" y="190700"/>
            <a:ext cx="294540" cy="323700"/>
          </a:xfrm>
          <a:prstGeom prst="rect">
            <a:avLst/>
          </a:prstGeom>
          <a:noFill/>
          <a:ln>
            <a:noFill/>
          </a:ln>
        </p:spPr>
      </p:pic>
      <p:sp>
        <p:nvSpPr>
          <p:cNvPr id="107" name="Google Shape;107;p11"/>
          <p:cNvSpPr txBox="1"/>
          <p:nvPr/>
        </p:nvSpPr>
        <p:spPr>
          <a:xfrm>
            <a:off x="569575" y="190700"/>
            <a:ext cx="1779000" cy="35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Rubik"/>
                <a:ea typeface="Rubik"/>
                <a:cs typeface="Rubik"/>
                <a:sym typeface="Rubik"/>
              </a:rPr>
              <a:t>KEY VOCABULARY</a:t>
            </a:r>
            <a:endParaRPr sz="1200">
              <a:latin typeface="Rubik"/>
              <a:ea typeface="Rubik"/>
              <a:cs typeface="Rubik"/>
              <a:sym typeface="Rubik"/>
            </a:endParaRPr>
          </a:p>
        </p:txBody>
      </p:sp>
      <p:pic>
        <p:nvPicPr>
          <p:cNvPr id="2" name="empathy">
            <a:hlinkClick r:id="" action="ppaction://media"/>
            <a:extLst>
              <a:ext uri="{FF2B5EF4-FFF2-40B4-BE49-F238E27FC236}">
                <a16:creationId xmlns:a16="http://schemas.microsoft.com/office/drawing/2014/main" id="{88125555-3D9F-4DD3-9268-69954EA7C4F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355650" y="1155775"/>
            <a:ext cx="609600" cy="609600"/>
          </a:xfrm>
          <a:prstGeom prst="rect">
            <a:avLst/>
          </a:prstGeom>
        </p:spPr>
      </p:pic>
      <p:pic>
        <p:nvPicPr>
          <p:cNvPr id="3" name="empathy_def">
            <a:hlinkClick r:id="" action="ppaction://media"/>
            <a:extLst>
              <a:ext uri="{FF2B5EF4-FFF2-40B4-BE49-F238E27FC236}">
                <a16:creationId xmlns:a16="http://schemas.microsoft.com/office/drawing/2014/main" id="{760AC7DC-A098-4ADB-91FD-2BBED4ED193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213801" y="25717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4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DigCit 2.0">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igCit 2.0">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3358</TotalTime>
  <Words>1108</Words>
  <Application>Microsoft Office PowerPoint</Application>
  <PresentationFormat>On-screen Show (16:9)</PresentationFormat>
  <Paragraphs>134</Paragraphs>
  <Slides>18</Slides>
  <Notes>18</Notes>
  <HiddenSlides>0</HiddenSlides>
  <MMClips>34</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Indie Flower</vt:lpstr>
      <vt:lpstr>Andika</vt:lpstr>
      <vt:lpstr>Arial</vt:lpstr>
      <vt:lpstr>Rubik</vt:lpstr>
      <vt:lpstr>Lato</vt:lpstr>
      <vt:lpstr>DigCit 2.0</vt:lpstr>
      <vt:lpstr>1_DigCit 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Duncan Borg</dc:creator>
  <cp:lastModifiedBy>Duncan Borg</cp:lastModifiedBy>
  <cp:revision>1</cp:revision>
  <dcterms:modified xsi:type="dcterms:W3CDTF">2021-11-04T15:06:08Z</dcterms:modified>
</cp:coreProperties>
</file>