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9"/>
  </p:notesMasterIdLst>
  <p:sldIdLst>
    <p:sldId id="256" r:id="rId2"/>
    <p:sldId id="291" r:id="rId3"/>
    <p:sldId id="285" r:id="rId4"/>
    <p:sldId id="257" r:id="rId5"/>
    <p:sldId id="293" r:id="rId6"/>
    <p:sldId id="294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17407-A994-4E79-B197-28DA1EF0067E}" v="69" dt="2024-04-21T13:13:0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4808" autoAdjust="0"/>
  </p:normalViewPr>
  <p:slideViewPr>
    <p:cSldViewPr snapToGrid="0">
      <p:cViewPr varScale="1">
        <p:scale>
          <a:sx n="48" d="100"/>
          <a:sy n="48" d="100"/>
        </p:scale>
        <p:origin x="13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Borg" userId="94444bb0394aee61" providerId="LiveId" clId="{E7717407-A994-4E79-B197-28DA1EF0067E}"/>
    <pc:docChg chg="custSel addSld modSld">
      <pc:chgData name="Duncan Borg" userId="94444bb0394aee61" providerId="LiveId" clId="{E7717407-A994-4E79-B197-28DA1EF0067E}" dt="2024-04-21T13:14:25.799" v="78" actId="14100"/>
      <pc:docMkLst>
        <pc:docMk/>
      </pc:docMkLst>
      <pc:sldChg chg="addSp delSp modSp mod modAnim">
        <pc:chgData name="Duncan Borg" userId="94444bb0394aee61" providerId="LiveId" clId="{E7717407-A994-4E79-B197-28DA1EF0067E}" dt="2024-04-21T13:14:25.799" v="78" actId="14100"/>
        <pc:sldMkLst>
          <pc:docMk/>
          <pc:sldMk cId="3274416034" sldId="284"/>
        </pc:sldMkLst>
        <pc:spChg chg="mod">
          <ac:chgData name="Duncan Borg" userId="94444bb0394aee61" providerId="LiveId" clId="{E7717407-A994-4E79-B197-28DA1EF0067E}" dt="2024-04-21T13:13:04.357" v="72" actId="20577"/>
          <ac:spMkLst>
            <pc:docMk/>
            <pc:sldMk cId="3274416034" sldId="284"/>
            <ac:spMk id="3" creationId="{00000000-0000-0000-0000-000000000000}"/>
          </ac:spMkLst>
        </pc:spChg>
        <pc:picChg chg="del mod">
          <ac:chgData name="Duncan Borg" userId="94444bb0394aee61" providerId="LiveId" clId="{E7717407-A994-4E79-B197-28DA1EF0067E}" dt="2024-04-21T13:13:07.294" v="73" actId="478"/>
          <ac:picMkLst>
            <pc:docMk/>
            <pc:sldMk cId="3274416034" sldId="284"/>
            <ac:picMk id="4" creationId="{E16F3A51-6524-4FFA-88CD-ACA0FB18E4BD}"/>
          </ac:picMkLst>
        </pc:picChg>
        <pc:picChg chg="add mod">
          <ac:chgData name="Duncan Borg" userId="94444bb0394aee61" providerId="LiveId" clId="{E7717407-A994-4E79-B197-28DA1EF0067E}" dt="2024-04-21T13:14:25.799" v="78" actId="14100"/>
          <ac:picMkLst>
            <pc:docMk/>
            <pc:sldMk cId="3274416034" sldId="284"/>
            <ac:picMk id="7" creationId="{5617DC0C-ADC7-1B8B-CB80-C94DD9ACEABB}"/>
          </ac:picMkLst>
        </pc:picChg>
      </pc:sldChg>
      <pc:sldChg chg="add">
        <pc:chgData name="Duncan Borg" userId="94444bb0394aee61" providerId="LiveId" clId="{E7717407-A994-4E79-B197-28DA1EF0067E}" dt="2024-04-21T13:12:10.024" v="38" actId="2890"/>
        <pc:sldMkLst>
          <pc:docMk/>
          <pc:sldMk cId="1371016329" sldId="286"/>
        </pc:sldMkLst>
      </pc:sldChg>
    </pc:docChg>
  </pc:docChgLst>
  <pc:docChgLst>
    <pc:chgData name="Duncan Borg" userId="c913ba52b82f48e3" providerId="LiveId" clId="{3A6FC89A-1EB1-41F2-9A4B-8399D38D2C21}"/>
    <pc:docChg chg="custSel modSld">
      <pc:chgData name="Duncan Borg" userId="c913ba52b82f48e3" providerId="LiveId" clId="{3A6FC89A-1EB1-41F2-9A4B-8399D38D2C21}" dt="2021-05-11T19:05:00.628" v="2" actId="20577"/>
      <pc:docMkLst>
        <pc:docMk/>
      </pc:docMkLst>
      <pc:sldChg chg="modSp mod">
        <pc:chgData name="Duncan Borg" userId="c913ba52b82f48e3" providerId="LiveId" clId="{3A6FC89A-1EB1-41F2-9A4B-8399D38D2C21}" dt="2021-05-11T19:05:00.628" v="2" actId="20577"/>
        <pc:sldMkLst>
          <pc:docMk/>
          <pc:sldMk cId="2915073765" sldId="256"/>
        </pc:sldMkLst>
        <pc:spChg chg="mod">
          <ac:chgData name="Duncan Borg" userId="c913ba52b82f48e3" providerId="LiveId" clId="{3A6FC89A-1EB1-41F2-9A4B-8399D38D2C21}" dt="2021-05-11T19:05:00.628" v="2" actId="20577"/>
          <ac:spMkLst>
            <pc:docMk/>
            <pc:sldMk cId="2915073765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AB8D4-189F-4164-8BD2-A53C1632F02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3E05-AD95-465F-850A-45BD630AB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1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Revision from Grade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8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Students will be able to:</a:t>
            </a:r>
          </a:p>
          <a:p>
            <a:pPr algn="l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Break down a long sequence of instructions into the largest repeatable sequence.</a:t>
            </a:r>
          </a:p>
          <a:p>
            <a:pPr algn="l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Employ a combination of sequential and looped commands to reach the end of a maze.</a:t>
            </a:r>
          </a:p>
          <a:p>
            <a:pPr algn="l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Identify the benefits of using a loop structure instead of manual repetition.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72B6-F730-29B2-5DF3-74C28C89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ED7F9-4D6E-2EEA-C94C-792AC54C2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44682-01AD-80E2-D6B0-D101C9A75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Students will be able to:</a:t>
            </a:r>
          </a:p>
          <a:p>
            <a:pPr algn="l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Break down a long sequence of instructions into the largest repeatable sequence.</a:t>
            </a:r>
          </a:p>
          <a:p>
            <a:pPr algn="l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Employ a combination of sequential and looped commands to reach the end of a maze.</a:t>
            </a:r>
          </a:p>
          <a:p>
            <a:pPr algn="l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Figtree"/>
              </a:rPr>
              <a:t>Identify the benefits of using a loop structure instead of manual repetition.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4465E-4BA4-414C-3C93-DB22591E0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4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75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0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21/lessons/8/levels/1" TargetMode="External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tabLst>
                <a:tab pos="5019675" algn="l"/>
              </a:tabLst>
            </a:pPr>
            <a:r>
              <a:rPr lang="en-GB" sz="4800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 using 	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br>
              <a:rPr lang="en-GB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r>
              <a:rPr lang="en-GB" sz="24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Mr Duncan Borg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DC7C-22EC-45C0-B0E4-848F392D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20" y="1912028"/>
            <a:ext cx="1095982" cy="1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FC095-FE4D-5FCE-586F-AABAE1A2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825A020-95F0-BCA3-6A14-1AFFE1B23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988144-267C-93CC-3E86-DA68DA06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D0AAF6A-C2D2-E898-5CE1-CC6D8EF7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CD0CA70-C332-94EC-FEDB-0A03B1064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C02E143-4B15-21FC-79E0-CD41ACC52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03AEFA3-E073-9B65-7ABA-570A126E7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BC79A0-379B-450B-7C0A-C42066BE2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327DDE-AC55-7345-5CFB-4A27306B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3AA16E-1C3B-8320-B56F-6B7F093A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6A75875-EF00-F1E8-FC49-27D16370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062D374-614F-A3CA-1514-6D0FD6467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F7708F3-E8FF-38E6-9FA8-462B0499F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7197277-420C-7E78-695C-C670D2C4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C78AB-F48B-110B-2D4E-7373D7CE4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899C39F-3D80-F0E4-57B4-37BF1996D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BFB7642-BECE-2057-2349-65441C48A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CFE5A86-8A3C-FDBF-FE81-D63F3056B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AF2AE68-7EBE-AF02-248F-F8EFEE0CB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3D44DC2-7F18-A100-0576-812CB0035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EC2E72F-8FE2-F32C-9F76-CD694768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7B0E6CE-9F89-8F39-50B1-02EF9A8E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CFF7949-9078-B896-01A5-6A3BDDC21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CD72BDE-0B41-11BD-50B6-8BA491F8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3D8BE4B-4692-967F-D867-C8477134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1480316-8566-A25D-EA0D-1CDABBEA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8DF9D00-EA8B-5C95-5C1E-21EF7DB41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F31761F-250E-08D1-2881-504208B1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E6EE68A-89E8-4208-9F55-A9029EC0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435C11A9-9A78-2130-3777-43291F57D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680C39DD-ED44-AF83-51FB-CF7DEC3A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30CC40D-7A45-2EF3-B354-EB0B0233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E147C32F-5CF0-5EF5-7BED-01E99332C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FB8B6F4-7FE8-D71D-F232-356ADAED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017734F-B459-6BF1-DCBB-7CAD64B4D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EB6158-5228-C715-F19E-6AB75BD34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8D53AFD-1AEC-BCC5-E170-CDA0C1348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5BD6E73-A9D4-35FC-35B7-CCB5F0603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B37EDB36-08D9-2841-305A-E7D1271A1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6F679E5-5D15-DF5A-8425-2A4F29055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55EFE0AE-6EAC-1B71-FCF5-D85FE67BA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54B52AD-3866-92E5-5467-132A7BC7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101171D-8E15-9C54-DD13-0085C28C2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C75BFAC-A4CF-C40E-5684-52E21F1C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6669EC5-B54F-C16F-6CFB-84EDAF923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2DD1E66-2846-61B2-3226-42695DCD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C6F1F13-E6C0-C90C-6294-FFAB1CC17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33C21D2-8677-D645-4044-9D0CA7356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1F7421E-A9D6-6CC7-D034-9C39D4DD2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200B911-0F7D-6AC6-ECB8-947112C6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EA3795DA-A996-1B59-D745-A36C4F6B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E17D565-74B5-3FB9-F34A-04B9EE290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AE60EA4-63CB-ADD8-3B67-001BE885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34F842-E3B3-0511-4D34-44A39BB4A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88A8DD59-D4AB-689A-EDA0-FA9EDC057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30896FE-9E0E-7B3F-FD04-6484479EC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9FDDF95-3928-3AFB-C5C8-3FD980C6F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C0C3A7F-119A-180B-13ED-571C1080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17614C-FF8D-E7E1-4DE9-91E31CB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6FAD350D-689E-81F0-5174-E23717354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D3FD3D4-F166-A92E-1955-7819589E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11254F9-4B78-63BE-91A9-AE1F3AE4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2914ABEF-849C-E4AB-F717-0FB00BDD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629B81DB-9B38-2C50-14F2-FB3491BE7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70C4BA8-B195-0D95-6D79-AD672015E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9075094-E13C-07E9-8181-0C4E5CED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0810A815-3940-A2B8-C4FB-48D6CC37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619F8350-1C66-EB5C-923F-7068C005D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8166A142-87FE-9ED7-D92B-FF7AACE45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F9CB938-2E9F-0AA5-7880-258AC60C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34A8F1AD-3865-6FBC-F092-662CBE9F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C3E678CF-CA08-2E43-EB55-8CAD962F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FFD57EEE-EC73-D5D3-3E3E-31A96898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62751F26-F0FE-EDB4-A08D-85C066CE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5179081-16A6-B0A2-A944-9F80FA505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A824E8C6-A1C5-9041-1B5B-E1B034B4D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1445DE4B-ACB2-8F9C-1422-06AB50C6A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B89508E-FADA-A303-945F-6C5992859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8262912E-DEEA-F2A3-A1A1-6D8232180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81D88B7-1921-BA07-9CB1-1D2D629B5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9E15948E-4878-FAC1-0BE4-A636487A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F8E396C-7C25-9575-59A4-DCD05290A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D087036-7D16-D446-82B1-B0AC0EA00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5E1DEA4E-2626-A013-60BE-0C2843AFC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C0D3CC6-08F4-ABCE-FD8D-CDD10910C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F9F50B30-808F-15AA-73EE-41DF9A739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B1967E60-4360-372B-D1F8-513F64DB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92D124F-24CB-637A-C2E4-0DA756CB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7BCFE17-5D0C-837C-80B4-B619FFDE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51D694F6-3C6C-B139-BABC-46607650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A28AEA7A-4103-07DC-5E13-448B3DE4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1FF9E621-7140-4973-1D75-119B88A26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C68C48FC-C911-6F39-0BA7-5BD68C7F4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DE5FAC3C-641A-5892-28F8-3AEB44BF0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290E67C-464C-7220-FA29-58B49DE98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9ABB1BF-FC46-ED6B-C983-EF91D4F2E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5379BF92-D8B5-2745-BA80-CDEC118A1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1D3A2545-D5EA-4D95-CA3B-BDB2A093F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FE7244DF-4FBC-A6F3-35D7-848FE521B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DFA761E5-DE69-2421-6818-741ABD10A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178AF69-C5A2-B0A6-9A0E-6BEEF26F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0BBCA0D-7951-AB84-A625-DF5FB0014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1C6EF4A3-5572-EEFD-A9D3-90ED1F8B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7E29A1B2-0E49-2CF4-73D6-9941CB80E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AFB25509-99B1-C10A-EDD2-A06FA59E5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1702E278-58B4-09B4-3377-3A80C2116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0AB4AEFF-FE8C-41F2-6E42-6097CF0E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C9BA70E5-BAE8-0F8E-A0B2-7B332087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06207D0F-A702-55B9-EC80-CEF15CF0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46336B89-D7DE-CC72-6855-15D9A1EDA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0DD53DAF-EE38-F2B1-B73C-87638558C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74594854-B886-A3D6-E044-93157380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153D110-FF64-7C95-0229-36877DF17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11FD4C5-2C7E-80FD-0995-6123D7BD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B0C84-5829-64BF-EEA6-10A6F95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cap="none" dirty="0"/>
              <a:t>We are learning what a computer program is made of </a:t>
            </a:r>
          </a:p>
        </p:txBody>
      </p:sp>
    </p:spTree>
    <p:extLst>
      <p:ext uri="{BB962C8B-B14F-4D97-AF65-F5344CB8AC3E}">
        <p14:creationId xmlns:p14="http://schemas.microsoft.com/office/powerpoint/2010/main" val="38656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 step-by-step instructions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tell the computer what to do.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EAA82-57A5-4100-9D8F-F268A896A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87" b="35233"/>
          <a:stretch/>
        </p:blipFill>
        <p:spPr>
          <a:xfrm>
            <a:off x="1141411" y="3856069"/>
            <a:ext cx="6603634" cy="2811721"/>
          </a:xfrm>
          <a:prstGeom prst="rect">
            <a:avLst/>
          </a:prstGeom>
        </p:spPr>
      </p:pic>
      <p:pic>
        <p:nvPicPr>
          <p:cNvPr id="8" name="record_000004">
            <a:hlinkClick r:id="" action="ppaction://media"/>
            <a:extLst>
              <a:ext uri="{FF2B5EF4-FFF2-40B4-BE49-F238E27FC236}">
                <a16:creationId xmlns:a16="http://schemas.microsoft.com/office/drawing/2014/main" id="{45BD9BEA-C96E-49DA-AD68-087DA86488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9612" y="2811782"/>
            <a:ext cx="3594584" cy="38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Computer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computer program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set of instructions that the computer follows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complete a task.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57891-3214-4882-9409-973D69DCB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87" b="35233"/>
          <a:stretch/>
        </p:blipFill>
        <p:spPr>
          <a:xfrm>
            <a:off x="1141411" y="3856069"/>
            <a:ext cx="6603634" cy="2811721"/>
          </a:xfrm>
          <a:prstGeom prst="rect">
            <a:avLst/>
          </a:prstGeom>
        </p:spPr>
      </p:pic>
      <p:pic>
        <p:nvPicPr>
          <p:cNvPr id="5" name="record_000004">
            <a:hlinkClick r:id="" action="ppaction://media"/>
            <a:extLst>
              <a:ext uri="{FF2B5EF4-FFF2-40B4-BE49-F238E27FC236}">
                <a16:creationId xmlns:a16="http://schemas.microsoft.com/office/drawing/2014/main" id="{EC58C74F-C6F1-484A-83CD-7A468838B5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9612" y="2811782"/>
            <a:ext cx="3594584" cy="38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16238-E353-A2AE-30DE-2948C8EC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2F6EDA5-53EC-C412-960C-7CFF9032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6A39D3-D5F3-F727-E3BA-39C03E15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E768304D-50BC-D873-4056-40B52114F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31C3C8B-3C27-47BF-668F-8479F35C7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C2E2B38-2464-0C47-0D71-92FFD8CA7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8CD270C-1F1B-3B80-CEA0-4D492F36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80FEC62-9EC2-E72C-A904-BE920926B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A4593C1-85F9-9FEB-17A5-5CDE87187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FC98349-2F8B-55ED-AD0B-05CB86C1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56C3CC0-D68F-8525-FF12-A6F97A766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77C44CF-B872-88A2-57D7-4CF354FB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C782907-D8DC-59EC-6C1C-375BF00E1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7600EF9-C562-8096-A982-1332C95C7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899CB3B-C897-EFCE-C06A-109E5767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2D687BD-F8C3-B5EE-81AE-7EDDAA528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ABB031F-2567-EEFA-51EC-B05F2970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B0A8725-4047-D02E-0676-666B64AC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BC39E94-0D32-2FAC-8768-E2127FC66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C6367AF-9D80-6C61-FC85-CA00967F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18C6D5F-EAF2-7336-187A-8CB862987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07392C2-6473-3F79-3704-E727A1576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EC8A140-FBF0-2CD2-465B-7FF2227A3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3B4C101-2C37-7E16-BD46-8AF238605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A14BE9A-FAFB-1565-C864-02DC61D8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AD2AC8A-2C50-F902-DAF6-4ED29F737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0EE8AC6-9D35-175D-0D6A-17114FE9D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C5F496B5-50E9-A819-BFC0-F1FD32A07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119CF05-E7D2-203B-5BE4-B2BEA9D5D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523FCF1-141D-0CA3-0D51-8DF55849F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2C78D77-D440-9AFD-12F8-FA92E5797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03C556B-FBE2-C203-1059-3B5E1279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EA5E698-119F-4F75-12AE-CD2D2B2A1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403BBD9D-AF28-01CC-B073-97E31C94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DBC8523-30FB-2B7B-85B2-C7C7799CD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B195936-98C8-8BE7-7E7E-D6360B87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3ABC815-A3A9-4C23-4516-707FD8179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4F91A89-0D46-96FB-AAA0-201D72364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992799A-B414-37A7-DC44-A68266176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022F297-0494-E54B-1691-92D3312C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6238C3C-CF04-5D48-18A8-CDDE219D2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FAAA4E4-B6DF-9B8B-CD4A-513AD22D0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F1C189D6-C6F4-BFC5-839C-022A084AC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197E0F9D-4B48-CF44-5ACB-8AB3C325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BBBE142-813B-C36D-8F9B-2E3B07615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46A27F73-EAAA-BB9F-D4B8-421EF5B99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AFBEF3B-4554-0C3E-310C-D404EADC0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C2D86B24-3343-D879-918B-D817EBB3F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EB95E753-2040-E073-CBB8-77A638A9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BFE2717-9251-90A9-A5D0-F23D03874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825D321-D623-5AA9-D66D-FF652CC9F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50F12AE-CB45-6106-7754-C1EA9EB51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5CA12E9-6E4A-7807-E5D9-CD23EF4B3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AB6C700-3F86-CC74-177B-672B929DE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02C2067C-9A6B-5658-62E3-9EA7C73BC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861420B-86A6-4C4D-3275-D2116400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070F1E2E-1A75-7929-B0C9-D65184A38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0774C965-9239-DB02-5223-32B35B030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A6C4DA-4F21-AA0D-9722-438DC803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533A1A5E-1E41-4704-B5C2-1DA7DAA0E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28C093F7-5F54-EF4A-720D-309334A35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31661130-FF0E-D725-ACBF-6222B1F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9533BCBF-0EA7-9D6D-25AE-7E01D86B8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7429EDC-0A48-6CE6-B40F-30C7481F6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42C6099-19EE-A300-B531-0EEA5D46E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06D2CEB-FA8A-CCDD-203E-EDC01518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12075096-EFE2-63C4-DC94-6A887D102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2E306714-936B-19CF-4740-E687B582A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063EE17-5954-6E71-758A-B43CD43C9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23D372D1-396C-EA16-94E3-4C5267BB5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9248F769-8E99-27A8-BF90-71D655419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B9316F6D-1884-60F9-DAD8-3B9F1ED7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71AEAE7D-736B-173A-1A2C-E489F010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50BFF10A-30CF-B48C-1164-262299047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0D1D1D-E8B0-6C11-78CC-5D8F8AF81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699D6CD-6161-9EF9-3685-8377D129B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607EC7F3-5F14-145C-FCF3-8117D4B71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9512E6F5-40FB-28A3-DEFC-10D957656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0172619B-947A-07DC-A2A5-2709C422F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546A3A61-FD7F-A549-A2DC-785B17A2D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9DB6D7E-DFDC-30BA-A8AB-1F040CF2D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47130307-8533-219C-B403-2BD23CC86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1DFCE1D9-F4F0-7123-E774-C885F55A7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102BAF0A-7FA0-2F86-9957-741611879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341CDC3B-8866-18F3-255E-8C310783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DAD1D618-4992-7385-1C20-B7FF7D5AD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1D7A582E-B121-A3FD-3065-64B610570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3342F64A-89C3-B271-2191-AF8260337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D00D4B8-A4FB-71AE-6A97-343860B32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B20A9CA9-5C9F-627C-33C6-4A0EBD533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6F6A8857-4941-17B3-A466-B9B26355A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8BC6CD10-3C31-97EB-A2A7-9679222DD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97058D63-1FF1-A94D-CB1D-347339992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95DE7AB8-F1D8-BD14-4CBF-D5F200AED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04816B33-25EE-A8EB-9971-B8FBA5942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5C26AFFF-5311-27F2-35A9-46F68E3F1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0F4F91D-04F8-C9EB-BEB1-824C4A31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965681AD-69BE-5777-6509-6CD1C881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DDD31CA0-1A9A-5FD6-ACF0-1CD6F59B8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F41618A9-2214-FE51-03BA-D10CD02AD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D9C62E2D-7395-5DA7-FB6F-BE4C76628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6EE3DDAB-7A17-44CD-096E-3A71FBE0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E3C6B81B-B083-ED41-719E-433FFDE1F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C4CC6D9C-9589-A9E1-23A4-3F84DBA3D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D7C25932-69D9-9052-6A0F-0B91D45DB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E4256289-2996-1B98-3FEC-419C16843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3EE2D121-9A25-19D6-AA49-66FD6AAA3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DE1BFDEB-D5B2-25A4-4EE2-9598A9430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DE713D0-5F95-FB88-AA2F-C2DECBD4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14D3123C-0905-3FCE-FB82-DB4EB52B4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DE1B1BD3-60AC-D670-ACA6-B4BDCF92C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0A93ABDD-B367-6F22-14D6-FA99D976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E711AAC5-3EA1-8094-66FA-13CFEEF39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A994011-889B-7457-7BAE-838D1396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3A73A-A211-FF5C-D95E-E3942E3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800" cap="none" dirty="0"/>
              <a:t>We are learning to identify repetitive block</a:t>
            </a:r>
            <a:br>
              <a:rPr lang="en-US" sz="8800" cap="none" dirty="0"/>
            </a:br>
            <a:r>
              <a:rPr lang="en-US" sz="8800" cap="none" dirty="0"/>
              <a:t>sequences and change them into loop commands</a:t>
            </a:r>
          </a:p>
        </p:txBody>
      </p:sp>
    </p:spTree>
    <p:extLst>
      <p:ext uri="{BB962C8B-B14F-4D97-AF65-F5344CB8AC3E}">
        <p14:creationId xmlns:p14="http://schemas.microsoft.com/office/powerpoint/2010/main" val="21140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60590-5C2F-E1A7-E15F-05CD90A1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4849C9F-351B-4BF9-C569-D8E1D0CDB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EF6895C-8D33-3C6C-332E-DB3EBF2D0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D07D44F-7228-3C2D-F876-6A7C28192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94AFA4-5F73-2D35-20C9-3A58B8AD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6908404-2FDB-A0D9-5734-52DDF1375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69227ED-662B-C897-AE6F-DFE0B54E7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96520A7-FB3D-4C85-1E0D-3ED73BB80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63E7992-E6DD-7F47-E876-7C34CF813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1039D93-4C7A-E784-49B8-75F0E696C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1317C31-617E-4C48-7286-F8FE3B52D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328EDDA-63FB-AAB8-8943-911EF0E72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77DB115-926E-82E8-6FA2-0CC2CA25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48BAB3F-BD83-E229-DEF8-87261B34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CC1EC67-5F51-AAC3-A94A-8AAF6D345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354CC92-72A7-40BF-77B4-358562399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2FF9523-6EC5-233E-AEBD-2E0D2175A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9FC01D5-0FD2-5E90-0320-6C1FFC8A5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ACC1912-390A-3D91-FB58-9B52C21E4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3C2F22E-67EC-5CA6-EAD1-93237788D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8D254C-DDF1-84C3-7C04-2FBD0DE4F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D40D1EE-AB89-7339-ECFB-550632EC5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5294BB5-ED1D-4C70-A9EB-7C5D5435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B94A397-285E-65F0-00BB-C7DC81EA1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9F18F77-6673-49EB-4E2E-E5E1359AF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7A8CA54-326B-2ADF-E040-D8DBA9027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220D6F95-FF11-D07F-DF4F-A1C880FBE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FF43530-782E-14D8-A63B-8F42060F8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CD2B3CF5-319A-76B3-2B07-43F98D526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63BB701C-6423-C760-0335-34D5902C5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0BAAD476-69C2-2E21-5196-563B5E948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269A53A-DD54-1A95-9641-4CB11912C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9E6C83B1-C2F6-9960-6721-723B77A8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82C6FDE4-7288-06D5-F7EB-333877767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CB173350-3E3D-5E7E-8936-896E9C05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33BCF49C-0528-9321-B9E3-D905B4731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2D5931BF-41F9-0441-A640-F0CCA733B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1E76197-F464-D45A-E27D-25095CAC7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48A8AB3C-B26F-972C-001E-B9C2B332B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DD2866B-198C-F49D-9998-5E0455D4A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A30D675F-1115-C535-C1CA-14076B0F1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532E04D-B332-871C-D895-3087723C5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5412E9CA-DDEC-F73D-948D-7130593CE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9A7BC87-92AB-4FEA-6710-79A977FD5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6584062E-4E06-2FC5-A01B-B93A33695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E8C811CC-5251-3457-5C34-955B0F7AE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1ED8CD5-0F51-25D9-4E38-6D94D201A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7603ACBD-FC9F-6C3D-3345-66CA78E53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3DAADF8-E787-4629-8545-EF5EAA5E3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42A802C5-1737-9F26-00B1-9207B4FB2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40266539-CF62-1AC2-7D78-FA69A44D9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862FE32-B096-B606-B844-A39303FC3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ED521D3A-0751-7AA7-9CA0-9F0711390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619B7C5E-FFE2-1625-FDEC-27CA1AB85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1D5350E4-6E57-A7F0-D687-688A16ED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70934D67-2A95-C1FC-F8CA-56F4F532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EA663DC6-0328-ECB0-65B0-0A27A3020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2524983-F2C9-5349-938A-221DD3C44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DC9A59F-A969-0CC4-C763-E36CD223C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04F51749-629A-7D83-2122-3D5FB1F73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65E409C-32DD-5915-FE5A-347231A3E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ACD623CE-58AB-8E1D-711E-20FF4F84B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19E55072-6650-836C-2E81-70D35677F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05E229C-554F-470A-D11E-CDACD57AB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F4DDB930-65DE-5925-F343-24AF25DAD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6B20534-AFBB-99E8-29B1-0CA86B47F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B901ABC-B956-2582-6355-1E04E9386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1668FF7D-5B79-26ED-D126-5B1BEA4BB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1D0EBCA6-F157-17B8-5695-078F47E97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6F54C71-1FC2-0DAC-F842-A2BB9FABE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28411474-96D9-813C-EE8B-A4DB39A1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71819DA9-138C-C789-9660-02472C93C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6F2BF7C3-F7C2-B618-F840-07B6A375D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4AC9D34B-C0CC-5A70-A41E-1C7E1B43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C2D4E228-ECA5-DA0F-1E28-E0DB6388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B667C72-CF74-76BF-F482-AB2617BEC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A4B6B50C-DBE8-5F17-0BE9-FF584EA95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0F7EE204-66AB-AB4B-CD3F-2D768B44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FE89F03F-BE36-C4B0-F77D-18A5BA149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DBDC2460-047F-1D38-F2E3-1C8E8A2D1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16978064-DD1E-FD17-335F-5C66DD40E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9C0ECDD4-4BF3-1F98-7471-428374F9D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34D1D095-47B6-5066-0C29-3B81DC0EB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F78546EB-3DEE-7BF0-1A47-702B9614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F07A9-190A-27F8-07B4-2020AFAF1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ACDA5444-031E-F8A2-CBEF-2409E1D16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8458F8D2-2A63-D1D5-95AC-BE3048803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BD4A85A-4773-C3E0-803A-5441E036B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1E8E468-BBC0-B00D-2470-3CE205BCD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10566470-9F00-A0C3-2FA9-C59E29A2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E9F878A9-4AD1-2EA9-FC7D-E82B4D891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CCB0A6C0-553B-C0BB-5986-5A53C7EDF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791CD46D-8E9B-680A-D809-824EEC0DC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DF4AD4D1-6439-85C4-239A-26C592614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AC33CF43-712D-7D19-0458-1677E4152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CDECB1A8-1647-9974-38ED-55C6A0875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52A85FA0-C9E1-1196-E190-5A5EAFC7C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A7109703-3CED-326B-5163-5375EC552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621F8706-4BE8-C23A-EA1E-C644C6B81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040903BC-F6CF-B156-9021-B78E7ABF4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9FD02CF-2026-1640-1654-932BB232A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1DC96BD5-97F0-0A4C-3CD0-4CCE2A226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55C0DF0F-F4E3-C0D5-C5C4-966E823C4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71AEDF8D-A34D-EAB5-A825-1F327E4AB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5F1606A7-9CF5-BB55-9676-64CD5FE73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6120D084-BAA1-8C58-D7D0-9EEFBB3F2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FFE9065D-8C6C-771A-1ED8-AE3143C62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86507D92-C6F2-212D-4CD5-33331181D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477C9B5E-881D-EC03-F642-EF0FBA70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E7DDDC7A-2B5E-7DF0-097A-8624F43C6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C7F8E928-D94F-4AB4-8D60-A1C92ED9B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2506B662-93AF-E724-4B5B-7B1C9191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2D6D3311-4A0E-0491-F894-1EB31BC7F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4451CAAC-9901-107F-2086-ED1B2FC66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688B0-8E96-9B35-A0A6-353E7B73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800" cap="none" dirty="0"/>
              <a:t>We are learning to use a combination of</a:t>
            </a:r>
            <a:br>
              <a:rPr lang="en-US" sz="8800" cap="none" dirty="0"/>
            </a:br>
            <a:r>
              <a:rPr lang="en-US" sz="8800" cap="none" dirty="0"/>
              <a:t>sequential and loop commands to solve the maze</a:t>
            </a:r>
          </a:p>
        </p:txBody>
      </p:sp>
    </p:spTree>
    <p:extLst>
      <p:ext uri="{BB962C8B-B14F-4D97-AF65-F5344CB8AC3E}">
        <p14:creationId xmlns:p14="http://schemas.microsoft.com/office/powerpoint/2010/main" val="259325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954588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Loops with Rey and BB-8: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https://studio.code.org/s/coursec-2021/lessons/8/levels/1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52261-BD40-8C92-EE61-AE81F8329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2039008"/>
            <a:ext cx="5560529" cy="30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6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6297</TotalTime>
  <Words>232</Words>
  <Application>Microsoft Office PowerPoint</Application>
  <PresentationFormat>Widescreen</PresentationFormat>
  <Paragraphs>28</Paragraphs>
  <Slides>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Andika</vt:lpstr>
      <vt:lpstr>Aptos</vt:lpstr>
      <vt:lpstr>Arial</vt:lpstr>
      <vt:lpstr>Figtree</vt:lpstr>
      <vt:lpstr>Tw Cen MT</vt:lpstr>
      <vt:lpstr>Circuit</vt:lpstr>
      <vt:lpstr>Coding using  code.org/  </vt:lpstr>
      <vt:lpstr>We are learning what a computer program is made of </vt:lpstr>
      <vt:lpstr>What is Coding?</vt:lpstr>
      <vt:lpstr>What is a Computer Program?</vt:lpstr>
      <vt:lpstr>We are learning to identify repetitive block sequences and change them into loop commands</vt:lpstr>
      <vt:lpstr>We are learning to use a combination of sequential and loop commands to solve the maze</vt:lpstr>
      <vt:lpstr>Code.org/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&amp; Folders</dc:title>
  <dc:creator>Duncan Borg</dc:creator>
  <cp:lastModifiedBy>Borg Duncan</cp:lastModifiedBy>
  <cp:revision>66</cp:revision>
  <dcterms:created xsi:type="dcterms:W3CDTF">2017-09-25T13:09:26Z</dcterms:created>
  <dcterms:modified xsi:type="dcterms:W3CDTF">2025-05-18T14:30:16Z</dcterms:modified>
</cp:coreProperties>
</file>