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org" userId="94444bb0394aee61" providerId="LiveId" clId="{69025CFC-B153-42FF-94E5-DF1BB931A0A6}"/>
    <pc:docChg chg="custSel addSld modSld">
      <pc:chgData name="Duncan Borg" userId="94444bb0394aee61" providerId="LiveId" clId="{69025CFC-B153-42FF-94E5-DF1BB931A0A6}" dt="2019-11-04T14:43:48.785" v="28" actId="1076"/>
      <pc:docMkLst>
        <pc:docMk/>
      </pc:docMkLst>
      <pc:sldChg chg="modSp">
        <pc:chgData name="Duncan Borg" userId="94444bb0394aee61" providerId="LiveId" clId="{69025CFC-B153-42FF-94E5-DF1BB931A0A6}" dt="2019-10-29T09:59:15.220" v="0"/>
        <pc:sldMkLst>
          <pc:docMk/>
          <pc:sldMk cId="1881415442" sldId="257"/>
        </pc:sldMkLst>
        <pc:picChg chg="mod">
          <ac:chgData name="Duncan Borg" userId="94444bb0394aee61" providerId="LiveId" clId="{69025CFC-B153-42FF-94E5-DF1BB931A0A6}" dt="2019-10-29T09:59:15.220" v="0"/>
          <ac:picMkLst>
            <pc:docMk/>
            <pc:sldMk cId="1881415442" sldId="257"/>
            <ac:picMk id="14" creationId="{C4E8FF76-7852-4E72-936C-85164EA90552}"/>
          </ac:picMkLst>
        </pc:picChg>
      </pc:sldChg>
      <pc:sldChg chg="addSp delSp modSp">
        <pc:chgData name="Duncan Borg" userId="94444bb0394aee61" providerId="LiveId" clId="{69025CFC-B153-42FF-94E5-DF1BB931A0A6}" dt="2019-11-04T14:43:48.785" v="28" actId="1076"/>
        <pc:sldMkLst>
          <pc:docMk/>
          <pc:sldMk cId="2254605104" sldId="262"/>
        </pc:sldMkLst>
        <pc:spChg chg="add del mod">
          <ac:chgData name="Duncan Borg" userId="94444bb0394aee61" providerId="LiveId" clId="{69025CFC-B153-42FF-94E5-DF1BB931A0A6}" dt="2019-11-04T14:43:17.706" v="24"/>
          <ac:spMkLst>
            <pc:docMk/>
            <pc:sldMk cId="2254605104" sldId="262"/>
            <ac:spMk id="4" creationId="{9D085E44-BAA4-4B82-A6DD-21F3295D719D}"/>
          </ac:spMkLst>
        </pc:spChg>
        <pc:picChg chg="add mod">
          <ac:chgData name="Duncan Borg" userId="94444bb0394aee61" providerId="LiveId" clId="{69025CFC-B153-42FF-94E5-DF1BB931A0A6}" dt="2019-11-04T14:43:48.785" v="28" actId="1076"/>
          <ac:picMkLst>
            <pc:docMk/>
            <pc:sldMk cId="2254605104" sldId="262"/>
            <ac:picMk id="6" creationId="{CD69C05E-1D17-4B4D-B818-18CEEA67C5D0}"/>
          </ac:picMkLst>
        </pc:picChg>
        <pc:picChg chg="del">
          <ac:chgData name="Duncan Borg" userId="94444bb0394aee61" providerId="LiveId" clId="{69025CFC-B153-42FF-94E5-DF1BB931A0A6}" dt="2019-11-04T14:43:01.340" v="23" actId="478"/>
          <ac:picMkLst>
            <pc:docMk/>
            <pc:sldMk cId="2254605104" sldId="262"/>
            <ac:picMk id="7" creationId="{E5119D32-48B2-42FC-B439-68622DCD0C8D}"/>
          </ac:picMkLst>
        </pc:picChg>
      </pc:sldChg>
      <pc:sldChg chg="addSp delSp modSp add">
        <pc:chgData name="Duncan Borg" userId="94444bb0394aee61" providerId="LiveId" clId="{69025CFC-B153-42FF-94E5-DF1BB931A0A6}" dt="2019-11-04T14:18:43.295" v="22" actId="20577"/>
        <pc:sldMkLst>
          <pc:docMk/>
          <pc:sldMk cId="1615023497" sldId="263"/>
        </pc:sldMkLst>
        <pc:spChg chg="mod">
          <ac:chgData name="Duncan Borg" userId="94444bb0394aee61" providerId="LiveId" clId="{69025CFC-B153-42FF-94E5-DF1BB931A0A6}" dt="2019-11-04T14:18:43.295" v="22" actId="20577"/>
          <ac:spMkLst>
            <pc:docMk/>
            <pc:sldMk cId="1615023497" sldId="263"/>
            <ac:spMk id="2" creationId="{02A83AAF-BFDA-4478-94E1-2BFE4A8F9ED6}"/>
          </ac:spMkLst>
        </pc:spChg>
        <pc:spChg chg="add del mod">
          <ac:chgData name="Duncan Borg" userId="94444bb0394aee61" providerId="LiveId" clId="{69025CFC-B153-42FF-94E5-DF1BB931A0A6}" dt="2019-11-04T14:16:14.435" v="3"/>
          <ac:spMkLst>
            <pc:docMk/>
            <pc:sldMk cId="1615023497" sldId="263"/>
            <ac:spMk id="4" creationId="{BAE283FF-0A1A-4123-B80B-5C1EC44D027C}"/>
          </ac:spMkLst>
        </pc:spChg>
        <pc:picChg chg="del">
          <ac:chgData name="Duncan Borg" userId="94444bb0394aee61" providerId="LiveId" clId="{69025CFC-B153-42FF-94E5-DF1BB931A0A6}" dt="2019-11-04T14:16:11.456" v="2" actId="478"/>
          <ac:picMkLst>
            <pc:docMk/>
            <pc:sldMk cId="1615023497" sldId="263"/>
            <ac:picMk id="7" creationId="{E5119D32-48B2-42FC-B439-68622DCD0C8D}"/>
          </ac:picMkLst>
        </pc:picChg>
        <pc:picChg chg="add mod">
          <ac:chgData name="Duncan Borg" userId="94444bb0394aee61" providerId="LiveId" clId="{69025CFC-B153-42FF-94E5-DF1BB931A0A6}" dt="2019-11-04T14:16:19.976" v="4" actId="14100"/>
          <ac:picMkLst>
            <pc:docMk/>
            <pc:sldMk cId="1615023497" sldId="263"/>
            <ac:picMk id="1026" creationId="{2B2A4E0F-38B2-4DA4-823B-E767F24F3354}"/>
          </ac:picMkLst>
        </pc:picChg>
      </pc:sldChg>
    </pc:docChg>
  </pc:docChgLst>
  <pc:docChgLst>
    <pc:chgData name="Duncan Borg" userId="94444bb0394aee61" providerId="LiveId" clId="{32510BBC-493B-42F7-A0D7-9EED4056EF33}"/>
    <pc:docChg chg="custSel modSld">
      <pc:chgData name="Duncan Borg" userId="94444bb0394aee61" providerId="LiveId" clId="{32510BBC-493B-42F7-A0D7-9EED4056EF33}" dt="2021-10-21T05:54:57.274" v="0" actId="6264"/>
      <pc:docMkLst>
        <pc:docMk/>
      </pc:docMkLst>
      <pc:sldChg chg="addSp delSp modSp mod chgLayout">
        <pc:chgData name="Duncan Borg" userId="94444bb0394aee61" providerId="LiveId" clId="{32510BBC-493B-42F7-A0D7-9EED4056EF33}" dt="2021-10-21T05:54:57.274" v="0" actId="6264"/>
        <pc:sldMkLst>
          <pc:docMk/>
          <pc:sldMk cId="3863066264" sldId="256"/>
        </pc:sldMkLst>
        <pc:spChg chg="mod ord">
          <ac:chgData name="Duncan Borg" userId="94444bb0394aee61" providerId="LiveId" clId="{32510BBC-493B-42F7-A0D7-9EED4056EF33}" dt="2021-10-21T05:54:57.274" v="0" actId="6264"/>
          <ac:spMkLst>
            <pc:docMk/>
            <pc:sldMk cId="3863066264" sldId="256"/>
            <ac:spMk id="2" creationId="{A2736C41-90A7-44EB-8CF3-B0C35B1DBEAD}"/>
          </ac:spMkLst>
        </pc:spChg>
        <pc:spChg chg="mod ord">
          <ac:chgData name="Duncan Borg" userId="94444bb0394aee61" providerId="LiveId" clId="{32510BBC-493B-42F7-A0D7-9EED4056EF33}" dt="2021-10-21T05:54:57.274" v="0" actId="6264"/>
          <ac:spMkLst>
            <pc:docMk/>
            <pc:sldMk cId="3863066264" sldId="256"/>
            <ac:spMk id="3" creationId="{86A02B09-97D4-492D-83EA-F66B19C55B58}"/>
          </ac:spMkLst>
        </pc:spChg>
        <pc:spChg chg="add del mod">
          <ac:chgData name="Duncan Borg" userId="94444bb0394aee61" providerId="LiveId" clId="{32510BBC-493B-42F7-A0D7-9EED4056EF33}" dt="2021-10-21T05:54:57.274" v="0" actId="6264"/>
          <ac:spMkLst>
            <pc:docMk/>
            <pc:sldMk cId="3863066264" sldId="256"/>
            <ac:spMk id="4" creationId="{05F0FDFF-4A31-416A-B229-8D63423D1233}"/>
          </ac:spMkLst>
        </pc:spChg>
        <pc:spChg chg="add del mod">
          <ac:chgData name="Duncan Borg" userId="94444bb0394aee61" providerId="LiveId" clId="{32510BBC-493B-42F7-A0D7-9EED4056EF33}" dt="2021-10-21T05:54:57.274" v="0" actId="6264"/>
          <ac:spMkLst>
            <pc:docMk/>
            <pc:sldMk cId="3863066264" sldId="256"/>
            <ac:spMk id="6" creationId="{81E04EA4-32F0-4E3E-973A-15C8EE2EA4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36C41-90A7-44EB-8CF3-B0C35B1DB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/>
          <a:p>
            <a:r>
              <a:rPr lang="mt-MT" dirty="0" err="1"/>
              <a:t>The</a:t>
            </a:r>
            <a:r>
              <a:rPr lang="mt-MT" dirty="0"/>
              <a:t> Mouse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02B09-97D4-492D-83EA-F66B19C55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/>
          <a:lstStyle/>
          <a:p>
            <a:r>
              <a:rPr lang="mt-MT" dirty="0"/>
              <a:t>Mr Duncan Borg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36F641-4CD0-4FB8-975C-7FA64ECEFA7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0889" y="2792756"/>
            <a:ext cx="3270221" cy="217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6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4D41-3CA1-4FC2-BF3B-B74CDADD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err="1"/>
              <a:t>Parts</a:t>
            </a:r>
            <a:r>
              <a:rPr lang="mt-MT" dirty="0"/>
              <a:t> of </a:t>
            </a:r>
            <a:r>
              <a:rPr lang="mt-MT" dirty="0" err="1"/>
              <a:t>the</a:t>
            </a:r>
            <a:r>
              <a:rPr lang="mt-MT" dirty="0"/>
              <a:t> Mouse</a:t>
            </a:r>
            <a:endParaRPr lang="en-GB" dirty="0"/>
          </a:p>
        </p:txBody>
      </p:sp>
      <p:pic>
        <p:nvPicPr>
          <p:cNvPr id="1030" name="Picture 6" descr="Image result for computer mouse">
            <a:extLst>
              <a:ext uri="{FF2B5EF4-FFF2-40B4-BE49-F238E27FC236}">
                <a16:creationId xmlns:a16="http://schemas.microsoft.com/office/drawing/2014/main" id="{E16EB6F0-9B4A-4133-B36F-7BC93ED67C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76" b="8031"/>
          <a:stretch/>
        </p:blipFill>
        <p:spPr bwMode="auto">
          <a:xfrm>
            <a:off x="3441941" y="1956114"/>
            <a:ext cx="4333512" cy="430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3E2EFD-E7A4-4010-96C5-E5AA41B22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94" y="3057683"/>
            <a:ext cx="2478245" cy="19492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4E8FF76-7852-4E72-936C-85164EA9055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12039" y="3051333"/>
            <a:ext cx="2249384" cy="1992875"/>
          </a:xfrm>
          <a:prstGeom prst="rect">
            <a:avLst/>
          </a:prstGeom>
        </p:spPr>
      </p:pic>
      <p:sp>
        <p:nvSpPr>
          <p:cNvPr id="15" name="Arrow: Down 14">
            <a:extLst>
              <a:ext uri="{FF2B5EF4-FFF2-40B4-BE49-F238E27FC236}">
                <a16:creationId xmlns:a16="http://schemas.microsoft.com/office/drawing/2014/main" id="{41AF1585-2AD3-4F14-B7E9-4E996605361F}"/>
              </a:ext>
            </a:extLst>
          </p:cNvPr>
          <p:cNvSpPr/>
          <p:nvPr/>
        </p:nvSpPr>
        <p:spPr>
          <a:xfrm rot="17036128">
            <a:off x="4140242" y="3016649"/>
            <a:ext cx="412750" cy="145415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810AD5B3-099B-4D6F-ADE0-AA5EF6FC5A7F}"/>
              </a:ext>
            </a:extLst>
          </p:cNvPr>
          <p:cNvSpPr/>
          <p:nvPr/>
        </p:nvSpPr>
        <p:spPr>
          <a:xfrm rot="7430241" flipH="1">
            <a:off x="6164791" y="3881536"/>
            <a:ext cx="412750" cy="145415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497DC37F-CBBD-4A60-B65C-F3B0F9B84874}"/>
              </a:ext>
            </a:extLst>
          </p:cNvPr>
          <p:cNvSpPr/>
          <p:nvPr/>
        </p:nvSpPr>
        <p:spPr>
          <a:xfrm rot="20785495">
            <a:off x="5203424" y="2567611"/>
            <a:ext cx="412750" cy="117602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33AB79-2C22-46C1-A510-3559C636B7DF}"/>
              </a:ext>
            </a:extLst>
          </p:cNvPr>
          <p:cNvSpPr txBox="1"/>
          <p:nvPr/>
        </p:nvSpPr>
        <p:spPr>
          <a:xfrm>
            <a:off x="1291666" y="3088950"/>
            <a:ext cx="2181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right button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BA4A39-E14A-4F4D-BD9F-411192EB6F00}"/>
              </a:ext>
            </a:extLst>
          </p:cNvPr>
          <p:cNvSpPr txBox="1"/>
          <p:nvPr/>
        </p:nvSpPr>
        <p:spPr>
          <a:xfrm>
            <a:off x="7011577" y="4896428"/>
            <a:ext cx="1935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left button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19309D-EB1E-4156-A9F5-D4D09A16A377}"/>
              </a:ext>
            </a:extLst>
          </p:cNvPr>
          <p:cNvSpPr txBox="1"/>
          <p:nvPr/>
        </p:nvSpPr>
        <p:spPr>
          <a:xfrm>
            <a:off x="2898010" y="2059576"/>
            <a:ext cx="2438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scroll wheel</a:t>
            </a:r>
          </a:p>
        </p:txBody>
      </p:sp>
    </p:spTree>
    <p:extLst>
      <p:ext uri="{BB962C8B-B14F-4D97-AF65-F5344CB8AC3E}">
        <p14:creationId xmlns:p14="http://schemas.microsoft.com/office/powerpoint/2010/main" val="188141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16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19262-9B57-480C-B4D2-D747AD91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7EAD5-CE4D-4FE8-B95E-99835ABD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sz="2800" b="1" dirty="0"/>
              <a:t>I put my </a:t>
            </a:r>
            <a:r>
              <a:rPr lang="en-GB" sz="2800" b="1" dirty="0">
                <a:solidFill>
                  <a:srgbClr val="92D050"/>
                </a:solidFill>
              </a:rPr>
              <a:t>writing hand </a:t>
            </a:r>
            <a:r>
              <a:rPr lang="en-GB" sz="2800" b="1" dirty="0"/>
              <a:t>(left or right) on the </a:t>
            </a:r>
            <a:r>
              <a:rPr lang="en-GB" sz="2800" b="1" dirty="0">
                <a:solidFill>
                  <a:srgbClr val="FFFF00"/>
                </a:solidFill>
              </a:rPr>
              <a:t>mouse</a:t>
            </a:r>
            <a:r>
              <a:rPr lang="en-GB" sz="2800" b="1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6198C8-EBEB-4C14-80D3-9A22C168E95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4" y="3077062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3AAF-BFDA-4478-94E1-2BFE4A8F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Mouse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4A315-59CF-428A-953B-84D30B8A8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GB" sz="2800" b="1" dirty="0"/>
              <a:t>This is the </a:t>
            </a:r>
            <a:r>
              <a:rPr lang="en-GB" sz="2800" b="1" dirty="0">
                <a:solidFill>
                  <a:srgbClr val="FFFF00"/>
                </a:solidFill>
              </a:rPr>
              <a:t>mouse pointer</a:t>
            </a:r>
            <a:r>
              <a:rPr lang="en-GB" sz="2800" b="1" dirty="0"/>
              <a:t>.</a:t>
            </a:r>
          </a:p>
          <a:p>
            <a:pPr>
              <a:spcBef>
                <a:spcPts val="2400"/>
              </a:spcBef>
            </a:pPr>
            <a:r>
              <a:rPr lang="en-GB" sz="2800" b="1" dirty="0"/>
              <a:t>I use the </a:t>
            </a:r>
            <a:r>
              <a:rPr lang="en-GB" sz="2800" b="1" dirty="0">
                <a:solidFill>
                  <a:srgbClr val="FFFF00"/>
                </a:solidFill>
              </a:rPr>
              <a:t>mouse</a:t>
            </a:r>
            <a:r>
              <a:rPr lang="en-GB" sz="2800" b="1" dirty="0"/>
              <a:t> to </a:t>
            </a:r>
            <a:r>
              <a:rPr lang="en-GB" sz="2800" b="1" dirty="0">
                <a:solidFill>
                  <a:srgbClr val="92D050"/>
                </a:solidFill>
              </a:rPr>
              <a:t>move</a:t>
            </a:r>
            <a:r>
              <a:rPr lang="en-GB" sz="2800" b="1" dirty="0"/>
              <a:t> it </a:t>
            </a:r>
          </a:p>
          <a:p>
            <a:pPr marL="0" indent="0">
              <a:buNone/>
            </a:pPr>
            <a:r>
              <a:rPr lang="en-GB" sz="2800" b="1" dirty="0"/>
              <a:t>   on the </a:t>
            </a:r>
            <a:r>
              <a:rPr lang="en-GB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screen</a:t>
            </a:r>
            <a:r>
              <a:rPr lang="en-GB" sz="2800" b="1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C19413-9541-4BA3-AE60-89FC206A4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28" b="90260" l="5837" r="89689">
                        <a14:foregroundMark x1="9339" y1="7792" x2="9339" y2="7792"/>
                        <a14:foregroundMark x1="6031" y1="5844" x2="6031" y2="5844"/>
                        <a14:foregroundMark x1="35019" y1="35498" x2="35019" y2="35498"/>
                        <a14:foregroundMark x1="50584" y1="48052" x2="50584" y2="48052"/>
                        <a14:foregroundMark x1="69261" y1="73810" x2="69261" y2="73810"/>
                        <a14:foregroundMark x1="66732" y1="79221" x2="66148" y2="79004"/>
                        <a14:foregroundMark x1="33074" y1="59091" x2="33852" y2="59091"/>
                        <a14:foregroundMark x1="16926" y1="16883" x2="16926" y2="16883"/>
                        <a14:foregroundMark x1="44747" y1="30303" x2="45136" y2="30519"/>
                        <a14:foregroundMark x1="57198" y1="33983" x2="57198" y2="33983"/>
                        <a14:foregroundMark x1="29767" y1="20779" x2="29767" y2="20779"/>
                        <a14:foregroundMark x1="26070" y1="27922" x2="26070" y2="27922"/>
                        <a14:foregroundMark x1="30156" y1="43939" x2="30156" y2="43939"/>
                        <a14:foregroundMark x1="21595" y1="33766" x2="21595" y2="33766"/>
                        <a14:foregroundMark x1="50584" y1="59957" x2="49805" y2="59524"/>
                        <a14:foregroundMark x1="41051" y1="51515" x2="41051" y2="51515"/>
                        <a14:foregroundMark x1="44553" y1="41558" x2="44553" y2="41558"/>
                        <a14:foregroundMark x1="56226" y1="55844" x2="56226" y2="55844"/>
                        <a14:foregroundMark x1="65564" y1="65152" x2="65564" y2="65152"/>
                        <a14:foregroundMark x1="60311" y1="70346" x2="60311" y2="70346"/>
                        <a14:foregroundMark x1="53307" y1="65152" x2="54086" y2="66017"/>
                        <a14:foregroundMark x1="65564" y1="76190" x2="66342" y2="76623"/>
                        <a14:foregroundMark x1="75875" y1="72294" x2="75875" y2="72294"/>
                        <a14:foregroundMark x1="67315" y1="90260" x2="67315" y2="90260"/>
                        <a14:foregroundMark x1="68482" y1="81385" x2="68482" y2="81385"/>
                        <a14:foregroundMark x1="73152" y1="76840" x2="73152" y2="76840"/>
                        <a14:foregroundMark x1="68482" y1="68182" x2="68093" y2="67316"/>
                        <a14:foregroundMark x1="71790" y1="68398" x2="71790" y2="68398"/>
                        <a14:foregroundMark x1="64786" y1="62554" x2="64786" y2="62554"/>
                        <a14:foregroundMark x1="58949" y1="64069" x2="58949" y2="64069"/>
                        <a14:foregroundMark x1="63619" y1="77056" x2="62840" y2="76407"/>
                        <a14:foregroundMark x1="48638" y1="48918" x2="48638" y2="48918"/>
                        <a14:foregroundMark x1="47082" y1="41342" x2="47665" y2="41342"/>
                        <a14:foregroundMark x1="57004" y1="54545" x2="57004" y2="54545"/>
                        <a14:foregroundMark x1="44942" y1="54545" x2="45525" y2="53896"/>
                        <a14:foregroundMark x1="35603" y1="51732" x2="35214" y2="52165"/>
                        <a14:foregroundMark x1="53113" y1="53896" x2="52529" y2="52814"/>
                        <a14:foregroundMark x1="45136" y1="41558" x2="45136" y2="41558"/>
                        <a14:foregroundMark x1="54280" y1="33117" x2="54280" y2="33117"/>
                        <a14:foregroundMark x1="41634" y1="35281" x2="41634" y2="35281"/>
                        <a14:foregroundMark x1="40078" y1="41991" x2="40078" y2="42641"/>
                        <a14:foregroundMark x1="36770" y1="46320" x2="36770" y2="46320"/>
                        <a14:foregroundMark x1="35603" y1="53896" x2="35603" y2="53896"/>
                        <a14:foregroundMark x1="42802" y1="50000" x2="42802" y2="50000"/>
                        <a14:foregroundMark x1="46693" y1="46320" x2="46304" y2="43506"/>
                        <a14:foregroundMark x1="47276" y1="40476" x2="47276" y2="40476"/>
                        <a14:foregroundMark x1="47276" y1="35065" x2="46498" y2="34848"/>
                        <a14:foregroundMark x1="41634" y1="35498" x2="40078" y2="35498"/>
                        <a14:foregroundMark x1="34825" y1="37879" x2="34825" y2="3787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06211" y="2204918"/>
            <a:ext cx="2723714" cy="24481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3E5F51-698C-4505-BCA7-0D5CA3BCB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00" y="3567112"/>
            <a:ext cx="20955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6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4.44444E-6 L 0.08737 -4.44444E-6 L -0.09453 -4.44444E-6 L 2.70833E-6 -4.44444E-6 Z " pathEditMode="relative" rAng="0" ptsTypes="AAAA">
                                      <p:cBhvr>
                                        <p:cTn id="25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00" y="3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3AAF-BFDA-4478-94E1-2BFE4A8F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2042F6B-6D54-4D98-9E7C-C397590823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5" y="2374106"/>
            <a:ext cx="3333750" cy="3333750"/>
          </a:xfrm>
        </p:spPr>
      </p:pic>
    </p:spTree>
    <p:extLst>
      <p:ext uri="{BB962C8B-B14F-4D97-AF65-F5344CB8AC3E}">
        <p14:creationId xmlns:p14="http://schemas.microsoft.com/office/powerpoint/2010/main" val="326736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3AAF-BFDA-4478-94E1-2BFE4A8F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and Drag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69C05E-1D17-4B4D-B818-18CEEA67C5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4279" y="2631752"/>
            <a:ext cx="4303440" cy="2786400"/>
          </a:xfrm>
        </p:spPr>
      </p:pic>
    </p:spTree>
    <p:extLst>
      <p:ext uri="{BB962C8B-B14F-4D97-AF65-F5344CB8AC3E}">
        <p14:creationId xmlns:p14="http://schemas.microsoft.com/office/powerpoint/2010/main" val="225460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3AAF-BFDA-4478-94E1-2BFE4A8F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Double-click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5119D32-48B2-42FC-B439-68622DCD0C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3350" y="2647179"/>
            <a:ext cx="4305300" cy="2787604"/>
          </a:xfrm>
        </p:spPr>
      </p:pic>
    </p:spTree>
    <p:extLst>
      <p:ext uri="{BB962C8B-B14F-4D97-AF65-F5344CB8AC3E}">
        <p14:creationId xmlns:p14="http://schemas.microsoft.com/office/powerpoint/2010/main" val="217025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83AAF-BFDA-4478-94E1-2BFE4A8F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Scrolling</a:t>
            </a:r>
          </a:p>
        </p:txBody>
      </p:sp>
      <p:pic>
        <p:nvPicPr>
          <p:cNvPr id="1026" name="Picture 2" descr="Image result for click and drag mouse gif">
            <a:extLst>
              <a:ext uri="{FF2B5EF4-FFF2-40B4-BE49-F238E27FC236}">
                <a16:creationId xmlns:a16="http://schemas.microsoft.com/office/drawing/2014/main" id="{2B2A4E0F-38B2-4DA4-823B-E767F24F3354}"/>
              </a:ext>
            </a:extLst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714" y="2619214"/>
            <a:ext cx="5624572" cy="284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023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15625</TotalTime>
  <Words>57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The Mouse</vt:lpstr>
      <vt:lpstr>Parts of the Mouse</vt:lpstr>
      <vt:lpstr>Hand Position</vt:lpstr>
      <vt:lpstr>Mouse Pointer</vt:lpstr>
      <vt:lpstr>Click</vt:lpstr>
      <vt:lpstr>Click and Drag</vt:lpstr>
      <vt:lpstr>Double-click</vt:lpstr>
      <vt:lpstr>Scrolling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Mouse</dc:title>
  <dc:creator>Duncan Borg</dc:creator>
  <cp:lastModifiedBy>Duncan Borg</cp:lastModifiedBy>
  <cp:revision>8</cp:revision>
  <dcterms:created xsi:type="dcterms:W3CDTF">2018-10-11T08:15:26Z</dcterms:created>
  <dcterms:modified xsi:type="dcterms:W3CDTF">2021-10-21T05:55:42Z</dcterms:modified>
</cp:coreProperties>
</file>